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74" r:id="rId3"/>
    <p:sldId id="354" r:id="rId4"/>
    <p:sldId id="355" r:id="rId5"/>
    <p:sldId id="356" r:id="rId6"/>
    <p:sldId id="351" r:id="rId7"/>
    <p:sldId id="352" r:id="rId8"/>
    <p:sldId id="357" r:id="rId9"/>
    <p:sldId id="359" r:id="rId10"/>
    <p:sldId id="362" r:id="rId11"/>
    <p:sldId id="353" r:id="rId12"/>
    <p:sldId id="361" r:id="rId13"/>
    <p:sldId id="349" r:id="rId14"/>
    <p:sldId id="363" r:id="rId15"/>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36A0C8-8E5E-2F49-8620-744EE63ABA46}" v="168" dt="2022-10-05T03:23:13.6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61"/>
    <p:restoredTop sz="81194"/>
  </p:normalViewPr>
  <p:slideViewPr>
    <p:cSldViewPr snapToGrid="0">
      <p:cViewPr>
        <p:scale>
          <a:sx n="114" d="100"/>
          <a:sy n="114" d="100"/>
        </p:scale>
        <p:origin x="144" y="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钱 霖奕" userId="d928a817aa094823" providerId="LiveId" clId="{B98D9CB8-AD71-6246-898F-BF6C703CCA1D}"/>
    <pc:docChg chg="undo custSel addSld delSld modSld sldOrd">
      <pc:chgData name="钱 霖奕" userId="d928a817aa094823" providerId="LiveId" clId="{B98D9CB8-AD71-6246-898F-BF6C703CCA1D}" dt="2022-09-09T05:44:43.249" v="16904" actId="20577"/>
      <pc:docMkLst>
        <pc:docMk/>
      </pc:docMkLst>
      <pc:sldChg chg="add del">
        <pc:chgData name="钱 霖奕" userId="d928a817aa094823" providerId="LiveId" clId="{B98D9CB8-AD71-6246-898F-BF6C703CCA1D}" dt="2022-09-08T13:12:16.449" v="8465" actId="2696"/>
        <pc:sldMkLst>
          <pc:docMk/>
          <pc:sldMk cId="2177846880" sldId="257"/>
        </pc:sldMkLst>
      </pc:sldChg>
      <pc:sldChg chg="del">
        <pc:chgData name="钱 霖奕" userId="d928a817aa094823" providerId="LiveId" clId="{B98D9CB8-AD71-6246-898F-BF6C703CCA1D}" dt="2022-09-08T13:13:21.574" v="8478" actId="2696"/>
        <pc:sldMkLst>
          <pc:docMk/>
          <pc:sldMk cId="1288806881" sldId="271"/>
        </pc:sldMkLst>
      </pc:sldChg>
      <pc:sldChg chg="del">
        <pc:chgData name="钱 霖奕" userId="d928a817aa094823" providerId="LiveId" clId="{B98D9CB8-AD71-6246-898F-BF6C703CCA1D}" dt="2022-09-08T13:13:23.430" v="8480" actId="2696"/>
        <pc:sldMkLst>
          <pc:docMk/>
          <pc:sldMk cId="1033092032" sldId="272"/>
        </pc:sldMkLst>
      </pc:sldChg>
      <pc:sldChg chg="modSp mod">
        <pc:chgData name="钱 霖奕" userId="d928a817aa094823" providerId="LiveId" clId="{B98D9CB8-AD71-6246-898F-BF6C703CCA1D}" dt="2022-09-08T15:09:09.059" v="10720" actId="2711"/>
        <pc:sldMkLst>
          <pc:docMk/>
          <pc:sldMk cId="1121480370" sldId="273"/>
        </pc:sldMkLst>
        <pc:spChg chg="mod">
          <ac:chgData name="钱 霖奕" userId="d928a817aa094823" providerId="LiveId" clId="{B98D9CB8-AD71-6246-898F-BF6C703CCA1D}" dt="2022-09-08T15:09:09.059" v="10720" actId="2711"/>
          <ac:spMkLst>
            <pc:docMk/>
            <pc:sldMk cId="1121480370" sldId="273"/>
            <ac:spMk id="3" creationId="{5C121501-F249-54FA-0482-0C7093FD968D}"/>
          </ac:spMkLst>
        </pc:spChg>
      </pc:sldChg>
      <pc:sldChg chg="modSp mod">
        <pc:chgData name="钱 霖奕" userId="d928a817aa094823" providerId="LiveId" clId="{B98D9CB8-AD71-6246-898F-BF6C703CCA1D}" dt="2022-09-09T05:42:26.086" v="16584" actId="20577"/>
        <pc:sldMkLst>
          <pc:docMk/>
          <pc:sldMk cId="3697872608" sldId="274"/>
        </pc:sldMkLst>
        <pc:spChg chg="mod">
          <ac:chgData name="钱 霖奕" userId="d928a817aa094823" providerId="LiveId" clId="{B98D9CB8-AD71-6246-898F-BF6C703CCA1D}" dt="2022-09-09T05:42:26.086" v="16584" actId="20577"/>
          <ac:spMkLst>
            <pc:docMk/>
            <pc:sldMk cId="3697872608" sldId="274"/>
            <ac:spMk id="3" creationId="{504A44D1-6592-6C0F-B646-4F855D45B54F}"/>
          </ac:spMkLst>
        </pc:spChg>
      </pc:sldChg>
      <pc:sldChg chg="addSp delSp modSp add del mod ord">
        <pc:chgData name="钱 霖奕" userId="d928a817aa094823" providerId="LiveId" clId="{B98D9CB8-AD71-6246-898F-BF6C703CCA1D}" dt="2022-09-08T15:07:07.570" v="10680" actId="20578"/>
        <pc:sldMkLst>
          <pc:docMk/>
          <pc:sldMk cId="2584545648" sldId="275"/>
        </pc:sldMkLst>
        <pc:spChg chg="mod">
          <ac:chgData name="钱 霖奕" userId="d928a817aa094823" providerId="LiveId" clId="{B98D9CB8-AD71-6246-898F-BF6C703CCA1D}" dt="2022-09-08T14:59:42.438" v="10244" actId="20577"/>
          <ac:spMkLst>
            <pc:docMk/>
            <pc:sldMk cId="2584545648" sldId="275"/>
            <ac:spMk id="3" creationId="{8D3ED66A-9556-3EF7-E824-EA0C912A258F}"/>
          </ac:spMkLst>
        </pc:spChg>
        <pc:picChg chg="add del">
          <ac:chgData name="钱 霖奕" userId="d928a817aa094823" providerId="LiveId" clId="{B98D9CB8-AD71-6246-898F-BF6C703CCA1D}" dt="2022-09-08T13:34:12.721" v="9202"/>
          <ac:picMkLst>
            <pc:docMk/>
            <pc:sldMk cId="2584545648" sldId="275"/>
            <ac:picMk id="4" creationId="{52C02C7E-3911-1460-F1CF-61148BDE49C3}"/>
          </ac:picMkLst>
        </pc:picChg>
      </pc:sldChg>
      <pc:sldChg chg="modSp mod">
        <pc:chgData name="钱 霖奕" userId="d928a817aa094823" providerId="LiveId" clId="{B98D9CB8-AD71-6246-898F-BF6C703CCA1D}" dt="2022-09-09T01:33:04.648" v="10935" actId="20577"/>
        <pc:sldMkLst>
          <pc:docMk/>
          <pc:sldMk cId="761627530" sldId="276"/>
        </pc:sldMkLst>
        <pc:spChg chg="mod">
          <ac:chgData name="钱 霖奕" userId="d928a817aa094823" providerId="LiveId" clId="{B98D9CB8-AD71-6246-898F-BF6C703CCA1D}" dt="2022-09-09T01:33:04.648" v="10935" actId="20577"/>
          <ac:spMkLst>
            <pc:docMk/>
            <pc:sldMk cId="761627530" sldId="276"/>
            <ac:spMk id="3" creationId="{2BCDEE75-1E69-6286-16E0-AB428BF6C4AA}"/>
          </ac:spMkLst>
        </pc:spChg>
      </pc:sldChg>
      <pc:sldChg chg="addSp modSp mod ord">
        <pc:chgData name="钱 霖奕" userId="d928a817aa094823" providerId="LiveId" clId="{B98D9CB8-AD71-6246-898F-BF6C703CCA1D}" dt="2022-09-08T13:41:57.949" v="9568" actId="1076"/>
        <pc:sldMkLst>
          <pc:docMk/>
          <pc:sldMk cId="3411829758" sldId="277"/>
        </pc:sldMkLst>
        <pc:spChg chg="mod">
          <ac:chgData name="钱 霖奕" userId="d928a817aa094823" providerId="LiveId" clId="{B98D9CB8-AD71-6246-898F-BF6C703CCA1D}" dt="2022-09-08T13:40:35.879" v="9555" actId="20577"/>
          <ac:spMkLst>
            <pc:docMk/>
            <pc:sldMk cId="3411829758" sldId="277"/>
            <ac:spMk id="3" creationId="{52B9B3EB-A1F0-7384-7A85-04967D0E1E6E}"/>
          </ac:spMkLst>
        </pc:spChg>
        <pc:picChg chg="add mod">
          <ac:chgData name="钱 霖奕" userId="d928a817aa094823" providerId="LiveId" clId="{B98D9CB8-AD71-6246-898F-BF6C703CCA1D}" dt="2022-09-08T13:41:57.949" v="9568" actId="1076"/>
          <ac:picMkLst>
            <pc:docMk/>
            <pc:sldMk cId="3411829758" sldId="277"/>
            <ac:picMk id="1026" creationId="{5B1BC768-B41E-A166-1E52-135D11682396}"/>
          </ac:picMkLst>
        </pc:picChg>
      </pc:sldChg>
      <pc:sldChg chg="del">
        <pc:chgData name="钱 霖奕" userId="d928a817aa094823" providerId="LiveId" clId="{B98D9CB8-AD71-6246-898F-BF6C703CCA1D}" dt="2022-09-08T13:14:33.044" v="8483" actId="2696"/>
        <pc:sldMkLst>
          <pc:docMk/>
          <pc:sldMk cId="3814232278" sldId="278"/>
        </pc:sldMkLst>
      </pc:sldChg>
      <pc:sldChg chg="del">
        <pc:chgData name="钱 霖奕" userId="d928a817aa094823" providerId="LiveId" clId="{B98D9CB8-AD71-6246-898F-BF6C703CCA1D}" dt="2022-09-08T13:14:30.563" v="8482" actId="2696"/>
        <pc:sldMkLst>
          <pc:docMk/>
          <pc:sldMk cId="2192496550" sldId="279"/>
        </pc:sldMkLst>
      </pc:sldChg>
      <pc:sldChg chg="del">
        <pc:chgData name="钱 霖奕" userId="d928a817aa094823" providerId="LiveId" clId="{B98D9CB8-AD71-6246-898F-BF6C703CCA1D}" dt="2022-09-08T13:14:27.826" v="8481" actId="2696"/>
        <pc:sldMkLst>
          <pc:docMk/>
          <pc:sldMk cId="1324182486" sldId="280"/>
        </pc:sldMkLst>
      </pc:sldChg>
      <pc:sldChg chg="del">
        <pc:chgData name="钱 霖奕" userId="d928a817aa094823" providerId="LiveId" clId="{B98D9CB8-AD71-6246-898F-BF6C703CCA1D}" dt="2022-09-08T13:13:17.485" v="8468" actId="2696"/>
        <pc:sldMkLst>
          <pc:docMk/>
          <pc:sldMk cId="1699016561" sldId="281"/>
        </pc:sldMkLst>
      </pc:sldChg>
      <pc:sldChg chg="del">
        <pc:chgData name="钱 霖奕" userId="d928a817aa094823" providerId="LiveId" clId="{B98D9CB8-AD71-6246-898F-BF6C703CCA1D}" dt="2022-09-08T13:13:18.336" v="8469" actId="2696"/>
        <pc:sldMkLst>
          <pc:docMk/>
          <pc:sldMk cId="4104468989" sldId="282"/>
        </pc:sldMkLst>
      </pc:sldChg>
      <pc:sldChg chg="del">
        <pc:chgData name="钱 霖奕" userId="d928a817aa094823" providerId="LiveId" clId="{B98D9CB8-AD71-6246-898F-BF6C703CCA1D}" dt="2022-09-08T13:13:18.993" v="8470" actId="2696"/>
        <pc:sldMkLst>
          <pc:docMk/>
          <pc:sldMk cId="915415212" sldId="283"/>
        </pc:sldMkLst>
      </pc:sldChg>
      <pc:sldChg chg="del">
        <pc:chgData name="钱 霖奕" userId="d928a817aa094823" providerId="LiveId" clId="{B98D9CB8-AD71-6246-898F-BF6C703CCA1D}" dt="2022-09-08T13:13:19.331" v="8471" actId="2696"/>
        <pc:sldMkLst>
          <pc:docMk/>
          <pc:sldMk cId="1279562446" sldId="284"/>
        </pc:sldMkLst>
      </pc:sldChg>
      <pc:sldChg chg="del">
        <pc:chgData name="钱 霖奕" userId="d928a817aa094823" providerId="LiveId" clId="{B98D9CB8-AD71-6246-898F-BF6C703CCA1D}" dt="2022-09-08T13:13:19.641" v="8472" actId="2696"/>
        <pc:sldMkLst>
          <pc:docMk/>
          <pc:sldMk cId="3200741199" sldId="285"/>
        </pc:sldMkLst>
      </pc:sldChg>
      <pc:sldChg chg="del">
        <pc:chgData name="钱 霖奕" userId="d928a817aa094823" providerId="LiveId" clId="{B98D9CB8-AD71-6246-898F-BF6C703CCA1D}" dt="2022-09-08T13:13:20.070" v="8473" actId="2696"/>
        <pc:sldMkLst>
          <pc:docMk/>
          <pc:sldMk cId="1703513159" sldId="286"/>
        </pc:sldMkLst>
      </pc:sldChg>
      <pc:sldChg chg="del">
        <pc:chgData name="钱 霖奕" userId="d928a817aa094823" providerId="LiveId" clId="{B98D9CB8-AD71-6246-898F-BF6C703CCA1D}" dt="2022-09-08T13:13:20.326" v="8474" actId="2696"/>
        <pc:sldMkLst>
          <pc:docMk/>
          <pc:sldMk cId="1204863058" sldId="287"/>
        </pc:sldMkLst>
      </pc:sldChg>
      <pc:sldChg chg="del">
        <pc:chgData name="钱 霖奕" userId="d928a817aa094823" providerId="LiveId" clId="{B98D9CB8-AD71-6246-898F-BF6C703CCA1D}" dt="2022-09-08T13:13:20.462" v="8475" actId="2696"/>
        <pc:sldMkLst>
          <pc:docMk/>
          <pc:sldMk cId="3836581015" sldId="288"/>
        </pc:sldMkLst>
      </pc:sldChg>
      <pc:sldChg chg="del">
        <pc:chgData name="钱 霖奕" userId="d928a817aa094823" providerId="LiveId" clId="{B98D9CB8-AD71-6246-898F-BF6C703CCA1D}" dt="2022-09-08T13:13:20.684" v="8476" actId="2696"/>
        <pc:sldMkLst>
          <pc:docMk/>
          <pc:sldMk cId="3737404314" sldId="289"/>
        </pc:sldMkLst>
      </pc:sldChg>
      <pc:sldChg chg="del">
        <pc:chgData name="钱 霖奕" userId="d928a817aa094823" providerId="LiveId" clId="{B98D9CB8-AD71-6246-898F-BF6C703CCA1D}" dt="2022-09-08T13:13:21.238" v="8477" actId="2696"/>
        <pc:sldMkLst>
          <pc:docMk/>
          <pc:sldMk cId="3113704918" sldId="290"/>
        </pc:sldMkLst>
      </pc:sldChg>
      <pc:sldChg chg="del">
        <pc:chgData name="钱 霖奕" userId="d928a817aa094823" providerId="LiveId" clId="{B98D9CB8-AD71-6246-898F-BF6C703CCA1D}" dt="2022-09-08T13:13:21.838" v="8479" actId="2696"/>
        <pc:sldMkLst>
          <pc:docMk/>
          <pc:sldMk cId="3565350987" sldId="291"/>
        </pc:sldMkLst>
      </pc:sldChg>
      <pc:sldChg chg="del">
        <pc:chgData name="钱 霖奕" userId="d928a817aa094823" providerId="LiveId" clId="{B98D9CB8-AD71-6246-898F-BF6C703CCA1D}" dt="2022-09-08T15:08:00.056" v="10694" actId="2696"/>
        <pc:sldMkLst>
          <pc:docMk/>
          <pc:sldMk cId="2758960485" sldId="292"/>
        </pc:sldMkLst>
      </pc:sldChg>
      <pc:sldChg chg="del">
        <pc:chgData name="钱 霖奕" userId="d928a817aa094823" providerId="LiveId" clId="{B98D9CB8-AD71-6246-898F-BF6C703CCA1D}" dt="2022-09-08T15:15:36.132" v="10816" actId="2696"/>
        <pc:sldMkLst>
          <pc:docMk/>
          <pc:sldMk cId="1291177262" sldId="293"/>
        </pc:sldMkLst>
      </pc:sldChg>
      <pc:sldChg chg="del">
        <pc:chgData name="钱 霖奕" userId="d928a817aa094823" providerId="LiveId" clId="{B98D9CB8-AD71-6246-898F-BF6C703CCA1D}" dt="2022-09-08T15:15:39.303" v="10817" actId="2696"/>
        <pc:sldMkLst>
          <pc:docMk/>
          <pc:sldMk cId="872914552" sldId="294"/>
        </pc:sldMkLst>
      </pc:sldChg>
      <pc:sldChg chg="del ord">
        <pc:chgData name="钱 霖奕" userId="d928a817aa094823" providerId="LiveId" clId="{B98D9CB8-AD71-6246-898F-BF6C703CCA1D}" dt="2022-09-09T05:38:46.243" v="16553" actId="2696"/>
        <pc:sldMkLst>
          <pc:docMk/>
          <pc:sldMk cId="2987597241" sldId="295"/>
        </pc:sldMkLst>
      </pc:sldChg>
      <pc:sldChg chg="del ord">
        <pc:chgData name="钱 霖奕" userId="d928a817aa094823" providerId="LiveId" clId="{B98D9CB8-AD71-6246-898F-BF6C703CCA1D}" dt="2022-09-09T05:38:47.682" v="16554" actId="2696"/>
        <pc:sldMkLst>
          <pc:docMk/>
          <pc:sldMk cId="1615893373" sldId="296"/>
        </pc:sldMkLst>
      </pc:sldChg>
      <pc:sldChg chg="del ord">
        <pc:chgData name="钱 霖奕" userId="d928a817aa094823" providerId="LiveId" clId="{B98D9CB8-AD71-6246-898F-BF6C703CCA1D}" dt="2022-09-09T05:38:54.103" v="16555" actId="2696"/>
        <pc:sldMkLst>
          <pc:docMk/>
          <pc:sldMk cId="314733466" sldId="297"/>
        </pc:sldMkLst>
      </pc:sldChg>
      <pc:sldChg chg="modSp del mod ord">
        <pc:chgData name="钱 霖奕" userId="d928a817aa094823" providerId="LiveId" clId="{B98D9CB8-AD71-6246-898F-BF6C703CCA1D}" dt="2022-09-09T05:41:33.592" v="16572" actId="2696"/>
        <pc:sldMkLst>
          <pc:docMk/>
          <pc:sldMk cId="3267586367" sldId="298"/>
        </pc:sldMkLst>
        <pc:spChg chg="mod">
          <ac:chgData name="钱 霖奕" userId="d928a817aa094823" providerId="LiveId" clId="{B98D9CB8-AD71-6246-898F-BF6C703CCA1D}" dt="2022-09-09T05:40:47.107" v="16571" actId="20577"/>
          <ac:spMkLst>
            <pc:docMk/>
            <pc:sldMk cId="3267586367" sldId="298"/>
            <ac:spMk id="3" creationId="{9680E830-10DB-18C9-A3C3-4269D30E8F87}"/>
          </ac:spMkLst>
        </pc:spChg>
      </pc:sldChg>
      <pc:sldChg chg="modSp del mod">
        <pc:chgData name="钱 霖奕" userId="d928a817aa094823" providerId="LiveId" clId="{B98D9CB8-AD71-6246-898F-BF6C703CCA1D}" dt="2022-09-09T02:53:34.957" v="12852" actId="2696"/>
        <pc:sldMkLst>
          <pc:docMk/>
          <pc:sldMk cId="348058875" sldId="299"/>
        </pc:sldMkLst>
        <pc:spChg chg="mod">
          <ac:chgData name="钱 霖奕" userId="d928a817aa094823" providerId="LiveId" clId="{B98D9CB8-AD71-6246-898F-BF6C703CCA1D}" dt="2022-09-09T02:53:24.630" v="12849" actId="20577"/>
          <ac:spMkLst>
            <pc:docMk/>
            <pc:sldMk cId="348058875" sldId="299"/>
            <ac:spMk id="3" creationId="{9680E830-10DB-18C9-A3C3-4269D30E8F87}"/>
          </ac:spMkLst>
        </pc:spChg>
      </pc:sldChg>
      <pc:sldChg chg="del">
        <pc:chgData name="钱 霖奕" userId="d928a817aa094823" providerId="LiveId" clId="{B98D9CB8-AD71-6246-898F-BF6C703CCA1D}" dt="2022-09-09T01:46:19.187" v="11610" actId="2696"/>
        <pc:sldMkLst>
          <pc:docMk/>
          <pc:sldMk cId="3015091561" sldId="300"/>
        </pc:sldMkLst>
      </pc:sldChg>
      <pc:sldChg chg="del ord">
        <pc:chgData name="钱 霖奕" userId="d928a817aa094823" providerId="LiveId" clId="{B98D9CB8-AD71-6246-898F-BF6C703CCA1D}" dt="2022-09-09T02:02:38.472" v="11858" actId="2696"/>
        <pc:sldMkLst>
          <pc:docMk/>
          <pc:sldMk cId="1177048517" sldId="301"/>
        </pc:sldMkLst>
      </pc:sldChg>
      <pc:sldChg chg="del">
        <pc:chgData name="钱 霖奕" userId="d928a817aa094823" providerId="LiveId" clId="{B98D9CB8-AD71-6246-898F-BF6C703CCA1D}" dt="2022-09-09T02:14:59.508" v="12252" actId="2696"/>
        <pc:sldMkLst>
          <pc:docMk/>
          <pc:sldMk cId="3909264986" sldId="302"/>
        </pc:sldMkLst>
      </pc:sldChg>
      <pc:sldChg chg="modSp del mod ord">
        <pc:chgData name="钱 霖奕" userId="d928a817aa094823" providerId="LiveId" clId="{B98D9CB8-AD71-6246-898F-BF6C703CCA1D}" dt="2022-09-09T02:44:35.357" v="12625" actId="2696"/>
        <pc:sldMkLst>
          <pc:docMk/>
          <pc:sldMk cId="3559988289" sldId="303"/>
        </pc:sldMkLst>
        <pc:spChg chg="mod">
          <ac:chgData name="钱 霖奕" userId="d928a817aa094823" providerId="LiveId" clId="{B98D9CB8-AD71-6246-898F-BF6C703CCA1D}" dt="2022-09-06T13:31:49.255" v="499" actId="20577"/>
          <ac:spMkLst>
            <pc:docMk/>
            <pc:sldMk cId="3559988289" sldId="303"/>
            <ac:spMk id="3" creationId="{9680E830-10DB-18C9-A3C3-4269D30E8F87}"/>
          </ac:spMkLst>
        </pc:spChg>
      </pc:sldChg>
      <pc:sldChg chg="modSp add del mod ord">
        <pc:chgData name="钱 霖奕" userId="d928a817aa094823" providerId="LiveId" clId="{B98D9CB8-AD71-6246-898F-BF6C703CCA1D}" dt="2022-09-09T02:51:35.475" v="12833" actId="2696"/>
        <pc:sldMkLst>
          <pc:docMk/>
          <pc:sldMk cId="597975123" sldId="304"/>
        </pc:sldMkLst>
        <pc:spChg chg="mod">
          <ac:chgData name="钱 霖奕" userId="d928a817aa094823" providerId="LiveId" clId="{B98D9CB8-AD71-6246-898F-BF6C703CCA1D}" dt="2022-09-07T02:49:14.521" v="848" actId="20577"/>
          <ac:spMkLst>
            <pc:docMk/>
            <pc:sldMk cId="597975123" sldId="304"/>
            <ac:spMk id="3" creationId="{9680E830-10DB-18C9-A3C3-4269D30E8F87}"/>
          </ac:spMkLst>
        </pc:spChg>
      </pc:sldChg>
      <pc:sldChg chg="modSp add del mod">
        <pc:chgData name="钱 霖奕" userId="d928a817aa094823" providerId="LiveId" clId="{B98D9CB8-AD71-6246-898F-BF6C703CCA1D}" dt="2022-09-09T02:54:55.044" v="12862" actId="2696"/>
        <pc:sldMkLst>
          <pc:docMk/>
          <pc:sldMk cId="1549492250" sldId="305"/>
        </pc:sldMkLst>
        <pc:spChg chg="mod">
          <ac:chgData name="钱 霖奕" userId="d928a817aa094823" providerId="LiveId" clId="{B98D9CB8-AD71-6246-898F-BF6C703CCA1D}" dt="2022-09-07T03:02:25.617" v="1089" actId="20577"/>
          <ac:spMkLst>
            <pc:docMk/>
            <pc:sldMk cId="1549492250" sldId="305"/>
            <ac:spMk id="3" creationId="{9680E830-10DB-18C9-A3C3-4269D30E8F87}"/>
          </ac:spMkLst>
        </pc:spChg>
      </pc:sldChg>
      <pc:sldChg chg="addSp delSp modSp new mod">
        <pc:chgData name="钱 霖奕" userId="d928a817aa094823" providerId="LiveId" clId="{B98D9CB8-AD71-6246-898F-BF6C703CCA1D}" dt="2022-09-09T03:13:00.880" v="13535" actId="20577"/>
        <pc:sldMkLst>
          <pc:docMk/>
          <pc:sldMk cId="3574455880" sldId="306"/>
        </pc:sldMkLst>
        <pc:spChg chg="mod">
          <ac:chgData name="钱 霖奕" userId="d928a817aa094823" providerId="LiveId" clId="{B98D9CB8-AD71-6246-898F-BF6C703CCA1D}" dt="2022-09-09T02:55:30.038" v="12892" actId="2711"/>
          <ac:spMkLst>
            <pc:docMk/>
            <pc:sldMk cId="3574455880" sldId="306"/>
            <ac:spMk id="2" creationId="{7A56D87B-AA91-E547-3E45-5641F4064636}"/>
          </ac:spMkLst>
        </pc:spChg>
        <pc:spChg chg="mod">
          <ac:chgData name="钱 霖奕" userId="d928a817aa094823" providerId="LiveId" clId="{B98D9CB8-AD71-6246-898F-BF6C703CCA1D}" dt="2022-09-09T03:13:00.880" v="13535" actId="20577"/>
          <ac:spMkLst>
            <pc:docMk/>
            <pc:sldMk cId="3574455880" sldId="306"/>
            <ac:spMk id="3" creationId="{D409E8CD-5526-EDDA-9C36-2A73126FF7C9}"/>
          </ac:spMkLst>
        </pc:spChg>
        <pc:picChg chg="add del mod">
          <ac:chgData name="钱 霖奕" userId="d928a817aa094823" providerId="LiveId" clId="{B98D9CB8-AD71-6246-898F-BF6C703CCA1D}" dt="2022-09-09T02:59:21.601" v="13052" actId="478"/>
          <ac:picMkLst>
            <pc:docMk/>
            <pc:sldMk cId="3574455880" sldId="306"/>
            <ac:picMk id="4" creationId="{176601E6-3DCC-6BF2-9A0D-DED0866416D3}"/>
          </ac:picMkLst>
        </pc:picChg>
        <pc:picChg chg="add del mod">
          <ac:chgData name="钱 霖奕" userId="d928a817aa094823" providerId="LiveId" clId="{B98D9CB8-AD71-6246-898F-BF6C703CCA1D}" dt="2022-09-09T02:59:24.177" v="13055" actId="478"/>
          <ac:picMkLst>
            <pc:docMk/>
            <pc:sldMk cId="3574455880" sldId="306"/>
            <ac:picMk id="5" creationId="{E2C0CB99-F521-25C1-D109-861AF1C3FE65}"/>
          </ac:picMkLst>
        </pc:picChg>
        <pc:picChg chg="add mod">
          <ac:chgData name="钱 霖奕" userId="d928a817aa094823" providerId="LiveId" clId="{B98D9CB8-AD71-6246-898F-BF6C703CCA1D}" dt="2022-09-09T03:12:43.481" v="13529" actId="1076"/>
          <ac:picMkLst>
            <pc:docMk/>
            <pc:sldMk cId="3574455880" sldId="306"/>
            <ac:picMk id="6" creationId="{73FE70B2-5F85-089E-44BD-9764826DCCCF}"/>
          </ac:picMkLst>
        </pc:picChg>
        <pc:picChg chg="add del mod">
          <ac:chgData name="钱 霖奕" userId="d928a817aa094823" providerId="LiveId" clId="{B98D9CB8-AD71-6246-898F-BF6C703CCA1D}" dt="2022-09-09T03:00:47.485" v="13074"/>
          <ac:picMkLst>
            <pc:docMk/>
            <pc:sldMk cId="3574455880" sldId="306"/>
            <ac:picMk id="7" creationId="{503C1F25-68B9-3B0A-B287-3E3FBDF86CD4}"/>
          </ac:picMkLst>
        </pc:picChg>
        <pc:picChg chg="add del mod">
          <ac:chgData name="钱 霖奕" userId="d928a817aa094823" providerId="LiveId" clId="{B98D9CB8-AD71-6246-898F-BF6C703CCA1D}" dt="2022-09-09T03:01:23.285" v="13076" actId="478"/>
          <ac:picMkLst>
            <pc:docMk/>
            <pc:sldMk cId="3574455880" sldId="306"/>
            <ac:picMk id="8" creationId="{2DCA1842-2BA8-FFAC-2414-5786D1FF20EA}"/>
          </ac:picMkLst>
        </pc:picChg>
        <pc:picChg chg="add del mod">
          <ac:chgData name="钱 霖奕" userId="d928a817aa094823" providerId="LiveId" clId="{B98D9CB8-AD71-6246-898F-BF6C703CCA1D}" dt="2022-09-09T03:01:45.014" v="13078"/>
          <ac:picMkLst>
            <pc:docMk/>
            <pc:sldMk cId="3574455880" sldId="306"/>
            <ac:picMk id="9" creationId="{2DB636EE-E79F-4E8A-1914-81B77C9B014B}"/>
          </ac:picMkLst>
        </pc:picChg>
        <pc:picChg chg="add del mod">
          <ac:chgData name="钱 霖奕" userId="d928a817aa094823" providerId="LiveId" clId="{B98D9CB8-AD71-6246-898F-BF6C703CCA1D}" dt="2022-09-09T03:02:07.604" v="13085"/>
          <ac:picMkLst>
            <pc:docMk/>
            <pc:sldMk cId="3574455880" sldId="306"/>
            <ac:picMk id="10" creationId="{EFB3D744-7264-C42B-FCB5-C7DCFFD37074}"/>
          </ac:picMkLst>
        </pc:picChg>
      </pc:sldChg>
      <pc:sldChg chg="addSp delSp modSp add del mod">
        <pc:chgData name="钱 霖奕" userId="d928a817aa094823" providerId="LiveId" clId="{B98D9CB8-AD71-6246-898F-BF6C703CCA1D}" dt="2022-09-09T03:13:58.172" v="13537" actId="2696"/>
        <pc:sldMkLst>
          <pc:docMk/>
          <pc:sldMk cId="2954183714" sldId="307"/>
        </pc:sldMkLst>
        <pc:spChg chg="mod">
          <ac:chgData name="钱 霖奕" userId="d928a817aa094823" providerId="LiveId" clId="{B98D9CB8-AD71-6246-898F-BF6C703CCA1D}" dt="2022-09-09T03:01:55.743" v="13083" actId="20577"/>
          <ac:spMkLst>
            <pc:docMk/>
            <pc:sldMk cId="2954183714" sldId="307"/>
            <ac:spMk id="3" creationId="{D409E8CD-5526-EDDA-9C36-2A73126FF7C9}"/>
          </ac:spMkLst>
        </pc:spChg>
        <pc:picChg chg="del">
          <ac:chgData name="钱 霖奕" userId="d928a817aa094823" providerId="LiveId" clId="{B98D9CB8-AD71-6246-898F-BF6C703CCA1D}" dt="2022-09-07T07:24:55.959" v="1484" actId="478"/>
          <ac:picMkLst>
            <pc:docMk/>
            <pc:sldMk cId="2954183714" sldId="307"/>
            <ac:picMk id="4" creationId="{176601E6-3DCC-6BF2-9A0D-DED0866416D3}"/>
          </ac:picMkLst>
        </pc:picChg>
        <pc:picChg chg="add mod">
          <ac:chgData name="钱 霖奕" userId="d928a817aa094823" providerId="LiveId" clId="{B98D9CB8-AD71-6246-898F-BF6C703CCA1D}" dt="2022-09-09T03:13:53.715" v="13536" actId="14100"/>
          <ac:picMkLst>
            <pc:docMk/>
            <pc:sldMk cId="2954183714" sldId="307"/>
            <ac:picMk id="5" creationId="{8F3E52D4-F22E-D616-CDB2-885F2F1152B4}"/>
          </ac:picMkLst>
        </pc:picChg>
        <pc:picChg chg="add mod">
          <ac:chgData name="钱 霖奕" userId="d928a817aa094823" providerId="LiveId" clId="{B98D9CB8-AD71-6246-898F-BF6C703CCA1D}" dt="2022-09-07T07:26:26.122" v="1603" actId="1076"/>
          <ac:picMkLst>
            <pc:docMk/>
            <pc:sldMk cId="2954183714" sldId="307"/>
            <ac:picMk id="6" creationId="{414E8D6F-531F-403F-918E-50ACEC2F10CC}"/>
          </ac:picMkLst>
        </pc:picChg>
      </pc:sldChg>
      <pc:sldChg chg="new del">
        <pc:chgData name="钱 霖奕" userId="d928a817aa094823" providerId="LiveId" clId="{B98D9CB8-AD71-6246-898F-BF6C703CCA1D}" dt="2022-09-07T07:20:37.674" v="1402" actId="2696"/>
        <pc:sldMkLst>
          <pc:docMk/>
          <pc:sldMk cId="3447668762" sldId="307"/>
        </pc:sldMkLst>
      </pc:sldChg>
      <pc:sldChg chg="addSp delSp modSp add del mod">
        <pc:chgData name="钱 霖奕" userId="d928a817aa094823" providerId="LiveId" clId="{B98D9CB8-AD71-6246-898F-BF6C703CCA1D}" dt="2022-09-09T03:55:51.329" v="14423" actId="2696"/>
        <pc:sldMkLst>
          <pc:docMk/>
          <pc:sldMk cId="1817088828" sldId="308"/>
        </pc:sldMkLst>
        <pc:spChg chg="mod">
          <ac:chgData name="钱 霖奕" userId="d928a817aa094823" providerId="LiveId" clId="{B98D9CB8-AD71-6246-898F-BF6C703CCA1D}" dt="2022-09-09T03:20:56.764" v="13683" actId="20577"/>
          <ac:spMkLst>
            <pc:docMk/>
            <pc:sldMk cId="1817088828" sldId="308"/>
            <ac:spMk id="3" creationId="{D409E8CD-5526-EDDA-9C36-2A73126FF7C9}"/>
          </ac:spMkLst>
        </pc:spChg>
        <pc:picChg chg="add mod">
          <ac:chgData name="钱 霖奕" userId="d928a817aa094823" providerId="LiveId" clId="{B98D9CB8-AD71-6246-898F-BF6C703CCA1D}" dt="2022-09-09T03:20:58.004" v="13684" actId="1076"/>
          <ac:picMkLst>
            <pc:docMk/>
            <pc:sldMk cId="1817088828" sldId="308"/>
            <ac:picMk id="4" creationId="{AA44D5F8-1612-DD1E-14E5-3987EE313C5D}"/>
          </ac:picMkLst>
        </pc:picChg>
        <pc:picChg chg="del mod">
          <ac:chgData name="钱 霖奕" userId="d928a817aa094823" providerId="LiveId" clId="{B98D9CB8-AD71-6246-898F-BF6C703CCA1D}" dt="2022-09-07T07:32:25.657" v="1816" actId="478"/>
          <ac:picMkLst>
            <pc:docMk/>
            <pc:sldMk cId="1817088828" sldId="308"/>
            <ac:picMk id="5" creationId="{8F3E52D4-F22E-D616-CDB2-885F2F1152B4}"/>
          </ac:picMkLst>
        </pc:picChg>
        <pc:picChg chg="del">
          <ac:chgData name="钱 霖奕" userId="d928a817aa094823" providerId="LiveId" clId="{B98D9CB8-AD71-6246-898F-BF6C703CCA1D}" dt="2022-09-07T07:32:26.294" v="1817" actId="478"/>
          <ac:picMkLst>
            <pc:docMk/>
            <pc:sldMk cId="1817088828" sldId="308"/>
            <ac:picMk id="6" creationId="{414E8D6F-531F-403F-918E-50ACEC2F10CC}"/>
          </ac:picMkLst>
        </pc:picChg>
      </pc:sldChg>
      <pc:sldChg chg="addSp delSp modSp add mod ord">
        <pc:chgData name="钱 霖奕" userId="d928a817aa094823" providerId="LiveId" clId="{B98D9CB8-AD71-6246-898F-BF6C703CCA1D}" dt="2022-09-09T03:23:33.692" v="13779" actId="1076"/>
        <pc:sldMkLst>
          <pc:docMk/>
          <pc:sldMk cId="2006905101" sldId="309"/>
        </pc:sldMkLst>
        <pc:spChg chg="mod">
          <ac:chgData name="钱 霖奕" userId="d928a817aa094823" providerId="LiveId" clId="{B98D9CB8-AD71-6246-898F-BF6C703CCA1D}" dt="2022-09-09T03:14:47.910" v="13563" actId="2711"/>
          <ac:spMkLst>
            <pc:docMk/>
            <pc:sldMk cId="2006905101" sldId="309"/>
            <ac:spMk id="2" creationId="{7A56D87B-AA91-E547-3E45-5641F4064636}"/>
          </ac:spMkLst>
        </pc:spChg>
        <pc:spChg chg="mod">
          <ac:chgData name="钱 霖奕" userId="d928a817aa094823" providerId="LiveId" clId="{B98D9CB8-AD71-6246-898F-BF6C703CCA1D}" dt="2022-09-09T03:23:22.829" v="13775" actId="20577"/>
          <ac:spMkLst>
            <pc:docMk/>
            <pc:sldMk cId="2006905101" sldId="309"/>
            <ac:spMk id="3" creationId="{D409E8CD-5526-EDDA-9C36-2A73126FF7C9}"/>
          </ac:spMkLst>
        </pc:spChg>
        <pc:picChg chg="del">
          <ac:chgData name="钱 霖奕" userId="d928a817aa094823" providerId="LiveId" clId="{B98D9CB8-AD71-6246-898F-BF6C703CCA1D}" dt="2022-09-07T07:59:58.451" v="2600" actId="478"/>
          <ac:picMkLst>
            <pc:docMk/>
            <pc:sldMk cId="2006905101" sldId="309"/>
            <ac:picMk id="4" creationId="{AA44D5F8-1612-DD1E-14E5-3987EE313C5D}"/>
          </ac:picMkLst>
        </pc:picChg>
        <pc:picChg chg="add del">
          <ac:chgData name="钱 霖奕" userId="d928a817aa094823" providerId="LiveId" clId="{B98D9CB8-AD71-6246-898F-BF6C703CCA1D}" dt="2022-09-09T03:14:34.386" v="13540"/>
          <ac:picMkLst>
            <pc:docMk/>
            <pc:sldMk cId="2006905101" sldId="309"/>
            <ac:picMk id="5" creationId="{C2B06B83-590D-4366-FE9A-8D01457DBC3F}"/>
          </ac:picMkLst>
        </pc:picChg>
        <pc:picChg chg="add mod">
          <ac:chgData name="钱 霖奕" userId="d928a817aa094823" providerId="LiveId" clId="{B98D9CB8-AD71-6246-898F-BF6C703CCA1D}" dt="2022-09-09T03:23:31.068" v="13778" actId="1076"/>
          <ac:picMkLst>
            <pc:docMk/>
            <pc:sldMk cId="2006905101" sldId="309"/>
            <ac:picMk id="6" creationId="{E35C4B3A-8FB5-6BBF-1BF3-8ABC7FFB18C3}"/>
          </ac:picMkLst>
        </pc:picChg>
        <pc:picChg chg="add mod modCrop">
          <ac:chgData name="钱 霖奕" userId="d928a817aa094823" providerId="LiveId" clId="{B98D9CB8-AD71-6246-898F-BF6C703CCA1D}" dt="2022-09-09T03:23:33.692" v="13779" actId="1076"/>
          <ac:picMkLst>
            <pc:docMk/>
            <pc:sldMk cId="2006905101" sldId="309"/>
            <ac:picMk id="7" creationId="{45731649-91BE-3318-DDE4-3424B3C4D4A4}"/>
          </ac:picMkLst>
        </pc:picChg>
      </pc:sldChg>
      <pc:sldChg chg="addSp delSp modSp add mod ord">
        <pc:chgData name="钱 霖奕" userId="d928a817aa094823" providerId="LiveId" clId="{B98D9CB8-AD71-6246-898F-BF6C703CCA1D}" dt="2022-09-09T03:43:46.152" v="14001" actId="478"/>
        <pc:sldMkLst>
          <pc:docMk/>
          <pc:sldMk cId="3346406250" sldId="310"/>
        </pc:sldMkLst>
        <pc:spChg chg="mod">
          <ac:chgData name="钱 霖奕" userId="d928a817aa094823" providerId="LiveId" clId="{B98D9CB8-AD71-6246-898F-BF6C703CCA1D}" dt="2022-09-09T03:38:57.676" v="13894" actId="20577"/>
          <ac:spMkLst>
            <pc:docMk/>
            <pc:sldMk cId="3346406250" sldId="310"/>
            <ac:spMk id="2" creationId="{7A56D87B-AA91-E547-3E45-5641F4064636}"/>
          </ac:spMkLst>
        </pc:spChg>
        <pc:spChg chg="mod">
          <ac:chgData name="钱 霖奕" userId="d928a817aa094823" providerId="LiveId" clId="{B98D9CB8-AD71-6246-898F-BF6C703CCA1D}" dt="2022-09-09T03:43:32.798" v="13999" actId="20577"/>
          <ac:spMkLst>
            <pc:docMk/>
            <pc:sldMk cId="3346406250" sldId="310"/>
            <ac:spMk id="3" creationId="{D409E8CD-5526-EDDA-9C36-2A73126FF7C9}"/>
          </ac:spMkLst>
        </pc:spChg>
        <pc:picChg chg="add del mod">
          <ac:chgData name="钱 霖奕" userId="d928a817aa094823" providerId="LiveId" clId="{B98D9CB8-AD71-6246-898F-BF6C703CCA1D}" dt="2022-09-09T03:43:46.152" v="14001" actId="478"/>
          <ac:picMkLst>
            <pc:docMk/>
            <pc:sldMk cId="3346406250" sldId="310"/>
            <ac:picMk id="4" creationId="{5BADAA27-75D4-143D-A1C9-70FC4AB94B0A}"/>
          </ac:picMkLst>
        </pc:picChg>
        <pc:picChg chg="add mod">
          <ac:chgData name="钱 霖奕" userId="d928a817aa094823" providerId="LiveId" clId="{B98D9CB8-AD71-6246-898F-BF6C703CCA1D}" dt="2022-09-09T03:43:36.235" v="14000" actId="1076"/>
          <ac:picMkLst>
            <pc:docMk/>
            <pc:sldMk cId="3346406250" sldId="310"/>
            <ac:picMk id="5" creationId="{1DDF135A-CF4D-B5AD-12E5-352414F5332D}"/>
          </ac:picMkLst>
        </pc:picChg>
      </pc:sldChg>
      <pc:sldChg chg="addSp delSp modSp add mod ord">
        <pc:chgData name="钱 霖奕" userId="d928a817aa094823" providerId="LiveId" clId="{B98D9CB8-AD71-6246-898F-BF6C703CCA1D}" dt="2022-09-09T03:46:51.096" v="14082"/>
        <pc:sldMkLst>
          <pc:docMk/>
          <pc:sldMk cId="56420184" sldId="311"/>
        </pc:sldMkLst>
        <pc:spChg chg="mod">
          <ac:chgData name="钱 霖奕" userId="d928a817aa094823" providerId="LiveId" clId="{B98D9CB8-AD71-6246-898F-BF6C703CCA1D}" dt="2022-09-09T03:44:19.680" v="14038" actId="2711"/>
          <ac:spMkLst>
            <pc:docMk/>
            <pc:sldMk cId="56420184" sldId="311"/>
            <ac:spMk id="2" creationId="{7A56D87B-AA91-E547-3E45-5641F4064636}"/>
          </ac:spMkLst>
        </pc:spChg>
        <pc:spChg chg="mod">
          <ac:chgData name="钱 霖奕" userId="d928a817aa094823" providerId="LiveId" clId="{B98D9CB8-AD71-6246-898F-BF6C703CCA1D}" dt="2022-09-09T03:45:09.641" v="14062" actId="20577"/>
          <ac:spMkLst>
            <pc:docMk/>
            <pc:sldMk cId="56420184" sldId="311"/>
            <ac:spMk id="3" creationId="{D409E8CD-5526-EDDA-9C36-2A73126FF7C9}"/>
          </ac:spMkLst>
        </pc:spChg>
        <pc:picChg chg="add del mod">
          <ac:chgData name="钱 霖奕" userId="d928a817aa094823" providerId="LiveId" clId="{B98D9CB8-AD71-6246-898F-BF6C703CCA1D}" dt="2022-09-09T03:45:33.907" v="14065" actId="478"/>
          <ac:picMkLst>
            <pc:docMk/>
            <pc:sldMk cId="56420184" sldId="311"/>
            <ac:picMk id="4" creationId="{5BADAA27-75D4-143D-A1C9-70FC4AB94B0A}"/>
          </ac:picMkLst>
        </pc:picChg>
        <pc:picChg chg="add mod">
          <ac:chgData name="钱 霖奕" userId="d928a817aa094823" providerId="LiveId" clId="{B98D9CB8-AD71-6246-898F-BF6C703CCA1D}" dt="2022-09-09T03:46:48.449" v="14078" actId="1076"/>
          <ac:picMkLst>
            <pc:docMk/>
            <pc:sldMk cId="56420184" sldId="311"/>
            <ac:picMk id="5" creationId="{BD224037-DA4D-29EF-D19D-7965D96D3F35}"/>
          </ac:picMkLst>
        </pc:picChg>
        <pc:picChg chg="add del mod">
          <ac:chgData name="钱 霖奕" userId="d928a817aa094823" providerId="LiveId" clId="{B98D9CB8-AD71-6246-898F-BF6C703CCA1D}" dt="2022-09-09T03:46:51.096" v="14082"/>
          <ac:picMkLst>
            <pc:docMk/>
            <pc:sldMk cId="56420184" sldId="311"/>
            <ac:picMk id="6" creationId="{7E3F41EA-D256-7DDF-190E-F2989F6F1C99}"/>
          </ac:picMkLst>
        </pc:picChg>
      </pc:sldChg>
      <pc:sldChg chg="addSp delSp modSp add del mod ord">
        <pc:chgData name="钱 霖奕" userId="d928a817aa094823" providerId="LiveId" clId="{B98D9CB8-AD71-6246-898F-BF6C703CCA1D}" dt="2022-09-09T03:55:48.596" v="14422" actId="2696"/>
        <pc:sldMkLst>
          <pc:docMk/>
          <pc:sldMk cId="3067313545" sldId="312"/>
        </pc:sldMkLst>
        <pc:spChg chg="mod">
          <ac:chgData name="钱 霖奕" userId="d928a817aa094823" providerId="LiveId" clId="{B98D9CB8-AD71-6246-898F-BF6C703CCA1D}" dt="2022-09-07T11:25:46.455" v="5045" actId="20577"/>
          <ac:spMkLst>
            <pc:docMk/>
            <pc:sldMk cId="3067313545" sldId="312"/>
            <ac:spMk id="3" creationId="{D409E8CD-5526-EDDA-9C36-2A73126FF7C9}"/>
          </ac:spMkLst>
        </pc:spChg>
        <pc:picChg chg="del">
          <ac:chgData name="钱 霖奕" userId="d928a817aa094823" providerId="LiveId" clId="{B98D9CB8-AD71-6246-898F-BF6C703CCA1D}" dt="2022-09-07T11:12:31.146" v="4184" actId="478"/>
          <ac:picMkLst>
            <pc:docMk/>
            <pc:sldMk cId="3067313545" sldId="312"/>
            <ac:picMk id="4" creationId="{5BADAA27-75D4-143D-A1C9-70FC4AB94B0A}"/>
          </ac:picMkLst>
        </pc:picChg>
        <pc:picChg chg="add mod">
          <ac:chgData name="钱 霖奕" userId="d928a817aa094823" providerId="LiveId" clId="{B98D9CB8-AD71-6246-898F-BF6C703CCA1D}" dt="2022-09-07T11:23:14.424" v="4727" actId="1076"/>
          <ac:picMkLst>
            <pc:docMk/>
            <pc:sldMk cId="3067313545" sldId="312"/>
            <ac:picMk id="5" creationId="{1245A1AB-DDA0-A7C9-AFF8-18BA64A8A747}"/>
          </ac:picMkLst>
        </pc:picChg>
      </pc:sldChg>
      <pc:sldChg chg="addSp delSp modSp add del mod setBg">
        <pc:chgData name="钱 霖奕" userId="d928a817aa094823" providerId="LiveId" clId="{B98D9CB8-AD71-6246-898F-BF6C703CCA1D}" dt="2022-09-09T05:04:07.834" v="14766" actId="2696"/>
        <pc:sldMkLst>
          <pc:docMk/>
          <pc:sldMk cId="1129044934" sldId="313"/>
        </pc:sldMkLst>
        <pc:spChg chg="mod">
          <ac:chgData name="钱 霖奕" userId="d928a817aa094823" providerId="LiveId" clId="{B98D9CB8-AD71-6246-898F-BF6C703CCA1D}" dt="2022-09-07T11:31:10.152" v="5252" actId="26606"/>
          <ac:spMkLst>
            <pc:docMk/>
            <pc:sldMk cId="1129044934" sldId="313"/>
            <ac:spMk id="2" creationId="{7A56D87B-AA91-E547-3E45-5641F4064636}"/>
          </ac:spMkLst>
        </pc:spChg>
        <pc:spChg chg="mod ord">
          <ac:chgData name="钱 霖奕" userId="d928a817aa094823" providerId="LiveId" clId="{B98D9CB8-AD71-6246-898F-BF6C703CCA1D}" dt="2022-09-07T11:32:56.879" v="5364" actId="20577"/>
          <ac:spMkLst>
            <pc:docMk/>
            <pc:sldMk cId="1129044934" sldId="313"/>
            <ac:spMk id="3" creationId="{D409E8CD-5526-EDDA-9C36-2A73126FF7C9}"/>
          </ac:spMkLst>
        </pc:spChg>
        <pc:picChg chg="add mod">
          <ac:chgData name="钱 霖奕" userId="d928a817aa094823" providerId="LiveId" clId="{B98D9CB8-AD71-6246-898F-BF6C703CCA1D}" dt="2022-09-07T11:31:10.152" v="5252" actId="26606"/>
          <ac:picMkLst>
            <pc:docMk/>
            <pc:sldMk cId="1129044934" sldId="313"/>
            <ac:picMk id="4" creationId="{CB56946C-5859-D2CE-1301-38FF1DB9D079}"/>
          </ac:picMkLst>
        </pc:picChg>
        <pc:picChg chg="del">
          <ac:chgData name="钱 霖奕" userId="d928a817aa094823" providerId="LiveId" clId="{B98D9CB8-AD71-6246-898F-BF6C703CCA1D}" dt="2022-09-07T11:28:07.830" v="5097" actId="478"/>
          <ac:picMkLst>
            <pc:docMk/>
            <pc:sldMk cId="1129044934" sldId="313"/>
            <ac:picMk id="5" creationId="{1245A1AB-DDA0-A7C9-AFF8-18BA64A8A747}"/>
          </ac:picMkLst>
        </pc:picChg>
      </pc:sldChg>
      <pc:sldChg chg="delSp modSp add del mod">
        <pc:chgData name="钱 霖奕" userId="d928a817aa094823" providerId="LiveId" clId="{B98D9CB8-AD71-6246-898F-BF6C703CCA1D}" dt="2022-09-09T05:06:55.590" v="14975" actId="2696"/>
        <pc:sldMkLst>
          <pc:docMk/>
          <pc:sldMk cId="1037658871" sldId="314"/>
        </pc:sldMkLst>
        <pc:spChg chg="mod">
          <ac:chgData name="钱 霖奕" userId="d928a817aa094823" providerId="LiveId" clId="{B98D9CB8-AD71-6246-898F-BF6C703CCA1D}" dt="2022-09-07T11:37:47.209" v="5573" actId="20577"/>
          <ac:spMkLst>
            <pc:docMk/>
            <pc:sldMk cId="1037658871" sldId="314"/>
            <ac:spMk id="3" creationId="{D409E8CD-5526-EDDA-9C36-2A73126FF7C9}"/>
          </ac:spMkLst>
        </pc:spChg>
        <pc:picChg chg="del">
          <ac:chgData name="钱 霖奕" userId="d928a817aa094823" providerId="LiveId" clId="{B98D9CB8-AD71-6246-898F-BF6C703CCA1D}" dt="2022-09-07T11:37:42.819" v="5567" actId="478"/>
          <ac:picMkLst>
            <pc:docMk/>
            <pc:sldMk cId="1037658871" sldId="314"/>
            <ac:picMk id="4" creationId="{CB56946C-5859-D2CE-1301-38FF1DB9D079}"/>
          </ac:picMkLst>
        </pc:picChg>
      </pc:sldChg>
      <pc:sldChg chg="modSp add del mod">
        <pc:chgData name="钱 霖奕" userId="d928a817aa094823" providerId="LiveId" clId="{B98D9CB8-AD71-6246-898F-BF6C703CCA1D}" dt="2022-09-09T05:15:31.638" v="15207" actId="2696"/>
        <pc:sldMkLst>
          <pc:docMk/>
          <pc:sldMk cId="4270918882" sldId="315"/>
        </pc:sldMkLst>
        <pc:spChg chg="mod">
          <ac:chgData name="钱 霖奕" userId="d928a817aa094823" providerId="LiveId" clId="{B98D9CB8-AD71-6246-898F-BF6C703CCA1D}" dt="2022-09-07T11:43:55.814" v="5957" actId="20577"/>
          <ac:spMkLst>
            <pc:docMk/>
            <pc:sldMk cId="4270918882" sldId="315"/>
            <ac:spMk id="3" creationId="{D409E8CD-5526-EDDA-9C36-2A73126FF7C9}"/>
          </ac:spMkLst>
        </pc:spChg>
      </pc:sldChg>
      <pc:sldChg chg="modSp add del mod">
        <pc:chgData name="钱 霖奕" userId="d928a817aa094823" providerId="LiveId" clId="{B98D9CB8-AD71-6246-898F-BF6C703CCA1D}" dt="2022-09-09T05:16:24.039" v="15218" actId="2696"/>
        <pc:sldMkLst>
          <pc:docMk/>
          <pc:sldMk cId="1717879316" sldId="316"/>
        </pc:sldMkLst>
        <pc:spChg chg="mod">
          <ac:chgData name="钱 霖奕" userId="d928a817aa094823" providerId="LiveId" clId="{B98D9CB8-AD71-6246-898F-BF6C703CCA1D}" dt="2022-09-07T11:48:38.442" v="6249" actId="20577"/>
          <ac:spMkLst>
            <pc:docMk/>
            <pc:sldMk cId="1717879316" sldId="316"/>
            <ac:spMk id="3" creationId="{D409E8CD-5526-EDDA-9C36-2A73126FF7C9}"/>
          </ac:spMkLst>
        </pc:spChg>
      </pc:sldChg>
      <pc:sldChg chg="addSp modSp add del mod">
        <pc:chgData name="钱 霖奕" userId="d928a817aa094823" providerId="LiveId" clId="{B98D9CB8-AD71-6246-898F-BF6C703CCA1D}" dt="2022-09-09T05:24:19.235" v="15769" actId="2696"/>
        <pc:sldMkLst>
          <pc:docMk/>
          <pc:sldMk cId="3426584647" sldId="317"/>
        </pc:sldMkLst>
        <pc:spChg chg="mod">
          <ac:chgData name="钱 霖奕" userId="d928a817aa094823" providerId="LiveId" clId="{B98D9CB8-AD71-6246-898F-BF6C703CCA1D}" dt="2022-09-07T11:49:31.895" v="6301" actId="20577"/>
          <ac:spMkLst>
            <pc:docMk/>
            <pc:sldMk cId="3426584647" sldId="317"/>
            <ac:spMk id="2" creationId="{7A56D87B-AA91-E547-3E45-5641F4064636}"/>
          </ac:spMkLst>
        </pc:spChg>
        <pc:spChg chg="mod">
          <ac:chgData name="钱 霖奕" userId="d928a817aa094823" providerId="LiveId" clId="{B98D9CB8-AD71-6246-898F-BF6C703CCA1D}" dt="2022-09-09T05:16:27.918" v="15220" actId="1076"/>
          <ac:spMkLst>
            <pc:docMk/>
            <pc:sldMk cId="3426584647" sldId="317"/>
            <ac:spMk id="3" creationId="{D409E8CD-5526-EDDA-9C36-2A73126FF7C9}"/>
          </ac:spMkLst>
        </pc:spChg>
        <pc:picChg chg="add mod">
          <ac:chgData name="钱 霖奕" userId="d928a817aa094823" providerId="LiveId" clId="{B98D9CB8-AD71-6246-898F-BF6C703CCA1D}" dt="2022-09-07T12:26:20.402" v="6487" actId="1076"/>
          <ac:picMkLst>
            <pc:docMk/>
            <pc:sldMk cId="3426584647" sldId="317"/>
            <ac:picMk id="4" creationId="{FAE34755-C88E-059A-FA06-F912D48E6DDB}"/>
          </ac:picMkLst>
        </pc:picChg>
      </pc:sldChg>
      <pc:sldChg chg="addSp delSp modSp add del mod">
        <pc:chgData name="钱 霖奕" userId="d928a817aa094823" providerId="LiveId" clId="{B98D9CB8-AD71-6246-898F-BF6C703CCA1D}" dt="2022-09-09T05:31:22.022" v="16289" actId="2696"/>
        <pc:sldMkLst>
          <pc:docMk/>
          <pc:sldMk cId="1134662786" sldId="318"/>
        </pc:sldMkLst>
        <pc:spChg chg="mod">
          <ac:chgData name="钱 霖奕" userId="d928a817aa094823" providerId="LiveId" clId="{B98D9CB8-AD71-6246-898F-BF6C703CCA1D}" dt="2022-09-07T12:39:50.479" v="6696" actId="20577"/>
          <ac:spMkLst>
            <pc:docMk/>
            <pc:sldMk cId="1134662786" sldId="318"/>
            <ac:spMk id="3" creationId="{D409E8CD-5526-EDDA-9C36-2A73126FF7C9}"/>
          </ac:spMkLst>
        </pc:spChg>
        <pc:spChg chg="add del mod">
          <ac:chgData name="钱 霖奕" userId="d928a817aa094823" providerId="LiveId" clId="{B98D9CB8-AD71-6246-898F-BF6C703CCA1D}" dt="2022-09-07T12:39:52.274" v="6698"/>
          <ac:spMkLst>
            <pc:docMk/>
            <pc:sldMk cId="1134662786" sldId="318"/>
            <ac:spMk id="6" creationId="{720E309E-ED1E-31DB-8BB0-C53DE14C4494}"/>
          </ac:spMkLst>
        </pc:spChg>
        <pc:picChg chg="del">
          <ac:chgData name="钱 霖奕" userId="d928a817aa094823" providerId="LiveId" clId="{B98D9CB8-AD71-6246-898F-BF6C703CCA1D}" dt="2022-09-07T12:31:45.023" v="6508" actId="478"/>
          <ac:picMkLst>
            <pc:docMk/>
            <pc:sldMk cId="1134662786" sldId="318"/>
            <ac:picMk id="4" creationId="{FAE34755-C88E-059A-FA06-F912D48E6DDB}"/>
          </ac:picMkLst>
        </pc:picChg>
        <pc:picChg chg="add mod">
          <ac:chgData name="钱 霖奕" userId="d928a817aa094823" providerId="LiveId" clId="{B98D9CB8-AD71-6246-898F-BF6C703CCA1D}" dt="2022-09-07T12:31:47.208" v="6510" actId="1076"/>
          <ac:picMkLst>
            <pc:docMk/>
            <pc:sldMk cId="1134662786" sldId="318"/>
            <ac:picMk id="5" creationId="{678169F1-907E-8E39-2F0C-E1ECCC36E089}"/>
          </ac:picMkLst>
        </pc:picChg>
      </pc:sldChg>
      <pc:sldChg chg="addSp modSp add del mod">
        <pc:chgData name="钱 霖奕" userId="d928a817aa094823" providerId="LiveId" clId="{B98D9CB8-AD71-6246-898F-BF6C703CCA1D}" dt="2022-09-09T05:32:12.991" v="16292" actId="2696"/>
        <pc:sldMkLst>
          <pc:docMk/>
          <pc:sldMk cId="127483809" sldId="319"/>
        </pc:sldMkLst>
        <pc:spChg chg="mod">
          <ac:chgData name="钱 霖奕" userId="d928a817aa094823" providerId="LiveId" clId="{B98D9CB8-AD71-6246-898F-BF6C703CCA1D}" dt="2022-09-07T12:42:27.991" v="6907" actId="20577"/>
          <ac:spMkLst>
            <pc:docMk/>
            <pc:sldMk cId="127483809" sldId="319"/>
            <ac:spMk id="3" creationId="{D409E8CD-5526-EDDA-9C36-2A73126FF7C9}"/>
          </ac:spMkLst>
        </pc:spChg>
        <pc:picChg chg="add mod">
          <ac:chgData name="钱 霖奕" userId="d928a817aa094823" providerId="LiveId" clId="{B98D9CB8-AD71-6246-898F-BF6C703CCA1D}" dt="2022-09-07T12:44:16.691" v="6909" actId="1076"/>
          <ac:picMkLst>
            <pc:docMk/>
            <pc:sldMk cId="127483809" sldId="319"/>
            <ac:picMk id="4" creationId="{86B34A8F-8057-BB61-AE78-293600BDFF3D}"/>
          </ac:picMkLst>
        </pc:picChg>
      </pc:sldChg>
      <pc:sldChg chg="addSp delSp modSp add del mod">
        <pc:chgData name="钱 霖奕" userId="d928a817aa094823" providerId="LiveId" clId="{B98D9CB8-AD71-6246-898F-BF6C703CCA1D}" dt="2022-09-09T05:32:10.831" v="16291" actId="2696"/>
        <pc:sldMkLst>
          <pc:docMk/>
          <pc:sldMk cId="1380978438" sldId="320"/>
        </pc:sldMkLst>
        <pc:spChg chg="mod">
          <ac:chgData name="钱 霖奕" userId="d928a817aa094823" providerId="LiveId" clId="{B98D9CB8-AD71-6246-898F-BF6C703CCA1D}" dt="2022-09-08T07:10:41.515" v="7318" actId="20577"/>
          <ac:spMkLst>
            <pc:docMk/>
            <pc:sldMk cId="1380978438" sldId="320"/>
            <ac:spMk id="3" creationId="{D409E8CD-5526-EDDA-9C36-2A73126FF7C9}"/>
          </ac:spMkLst>
        </pc:spChg>
        <pc:picChg chg="del">
          <ac:chgData name="钱 霖奕" userId="d928a817aa094823" providerId="LiveId" clId="{B98D9CB8-AD71-6246-898F-BF6C703CCA1D}" dt="2022-09-07T12:54:52.602" v="6942" actId="478"/>
          <ac:picMkLst>
            <pc:docMk/>
            <pc:sldMk cId="1380978438" sldId="320"/>
            <ac:picMk id="4" creationId="{86B34A8F-8057-BB61-AE78-293600BDFF3D}"/>
          </ac:picMkLst>
        </pc:picChg>
        <pc:picChg chg="del">
          <ac:chgData name="钱 霖奕" userId="d928a817aa094823" providerId="LiveId" clId="{B98D9CB8-AD71-6246-898F-BF6C703CCA1D}" dt="2022-09-07T12:54:53.049" v="6943" actId="478"/>
          <ac:picMkLst>
            <pc:docMk/>
            <pc:sldMk cId="1380978438" sldId="320"/>
            <ac:picMk id="5" creationId="{678169F1-907E-8E39-2F0C-E1ECCC36E089}"/>
          </ac:picMkLst>
        </pc:picChg>
        <pc:picChg chg="add mod">
          <ac:chgData name="钱 霖奕" userId="d928a817aa094823" providerId="LiveId" clId="{B98D9CB8-AD71-6246-898F-BF6C703CCA1D}" dt="2022-09-08T07:10:03.603" v="7238" actId="1076"/>
          <ac:picMkLst>
            <pc:docMk/>
            <pc:sldMk cId="1380978438" sldId="320"/>
            <ac:picMk id="6" creationId="{803517CB-5FF6-ED16-7724-E12245201CB4}"/>
          </ac:picMkLst>
        </pc:picChg>
      </pc:sldChg>
      <pc:sldChg chg="addSp delSp modSp add mod">
        <pc:chgData name="钱 霖奕" userId="d928a817aa094823" providerId="LiveId" clId="{B98D9CB8-AD71-6246-898F-BF6C703CCA1D}" dt="2022-09-09T05:38:14.059" v="16551" actId="20577"/>
        <pc:sldMkLst>
          <pc:docMk/>
          <pc:sldMk cId="204656001" sldId="321"/>
        </pc:sldMkLst>
        <pc:spChg chg="mod">
          <ac:chgData name="钱 霖奕" userId="d928a817aa094823" providerId="LiveId" clId="{B98D9CB8-AD71-6246-898F-BF6C703CCA1D}" dt="2022-09-09T05:32:35.770" v="16313" actId="2711"/>
          <ac:spMkLst>
            <pc:docMk/>
            <pc:sldMk cId="204656001" sldId="321"/>
            <ac:spMk id="2" creationId="{7A56D87B-AA91-E547-3E45-5641F4064636}"/>
          </ac:spMkLst>
        </pc:spChg>
        <pc:spChg chg="mod">
          <ac:chgData name="钱 霖奕" userId="d928a817aa094823" providerId="LiveId" clId="{B98D9CB8-AD71-6246-898F-BF6C703CCA1D}" dt="2022-09-09T05:38:14.059" v="16551" actId="20577"/>
          <ac:spMkLst>
            <pc:docMk/>
            <pc:sldMk cId="204656001" sldId="321"/>
            <ac:spMk id="3" creationId="{D409E8CD-5526-EDDA-9C36-2A73126FF7C9}"/>
          </ac:spMkLst>
        </pc:spChg>
        <pc:picChg chg="add mod modCrop">
          <ac:chgData name="钱 霖奕" userId="d928a817aa094823" providerId="LiveId" clId="{B98D9CB8-AD71-6246-898F-BF6C703CCA1D}" dt="2022-09-09T05:38:06.808" v="16549" actId="732"/>
          <ac:picMkLst>
            <pc:docMk/>
            <pc:sldMk cId="204656001" sldId="321"/>
            <ac:picMk id="4" creationId="{8F967750-A205-5635-946D-A3F4D849CE48}"/>
          </ac:picMkLst>
        </pc:picChg>
        <pc:picChg chg="add del mod">
          <ac:chgData name="钱 霖奕" userId="d928a817aa094823" providerId="LiveId" clId="{B98D9CB8-AD71-6246-898F-BF6C703CCA1D}" dt="2022-09-09T05:32:09.091" v="16290" actId="478"/>
          <ac:picMkLst>
            <pc:docMk/>
            <pc:sldMk cId="204656001" sldId="321"/>
            <ac:picMk id="5" creationId="{EEC2B3BE-5086-1380-ABF8-B61A78D3FD0F}"/>
          </ac:picMkLst>
        </pc:picChg>
        <pc:picChg chg="del">
          <ac:chgData name="钱 霖奕" userId="d928a817aa094823" providerId="LiveId" clId="{B98D9CB8-AD71-6246-898F-BF6C703CCA1D}" dt="2022-09-08T07:11:24.938" v="7361" actId="478"/>
          <ac:picMkLst>
            <pc:docMk/>
            <pc:sldMk cId="204656001" sldId="321"/>
            <ac:picMk id="6" creationId="{803517CB-5FF6-ED16-7724-E12245201CB4}"/>
          </ac:picMkLst>
        </pc:picChg>
        <pc:picChg chg="add mod">
          <ac:chgData name="钱 霖奕" userId="d928a817aa094823" providerId="LiveId" clId="{B98D9CB8-AD71-6246-898F-BF6C703CCA1D}" dt="2022-09-09T05:38:00.264" v="16548" actId="1076"/>
          <ac:picMkLst>
            <pc:docMk/>
            <pc:sldMk cId="204656001" sldId="321"/>
            <ac:picMk id="7" creationId="{83464E46-84AB-548A-5627-7A887B7FA1CC}"/>
          </ac:picMkLst>
        </pc:picChg>
      </pc:sldChg>
      <pc:sldChg chg="addSp delSp modSp add del mod">
        <pc:chgData name="钱 霖奕" userId="d928a817aa094823" providerId="LiveId" clId="{B98D9CB8-AD71-6246-898F-BF6C703CCA1D}" dt="2022-09-08T12:34:01.335" v="7901" actId="2890"/>
        <pc:sldMkLst>
          <pc:docMk/>
          <pc:sldMk cId="706556817" sldId="322"/>
        </pc:sldMkLst>
        <pc:picChg chg="mod">
          <ac:chgData name="钱 霖奕" userId="d928a817aa094823" providerId="LiveId" clId="{B98D9CB8-AD71-6246-898F-BF6C703CCA1D}" dt="2022-09-08T12:33:58.970" v="7899" actId="1076"/>
          <ac:picMkLst>
            <pc:docMk/>
            <pc:sldMk cId="706556817" sldId="322"/>
            <ac:picMk id="4" creationId="{8F967750-A205-5635-946D-A3F4D849CE48}"/>
          </ac:picMkLst>
        </pc:picChg>
        <pc:picChg chg="mod">
          <ac:chgData name="钱 霖奕" userId="d928a817aa094823" providerId="LiveId" clId="{B98D9CB8-AD71-6246-898F-BF6C703CCA1D}" dt="2022-09-08T12:33:59.528" v="7900" actId="1076"/>
          <ac:picMkLst>
            <pc:docMk/>
            <pc:sldMk cId="706556817" sldId="322"/>
            <ac:picMk id="5" creationId="{EEC2B3BE-5086-1380-ABF8-B61A78D3FD0F}"/>
          </ac:picMkLst>
        </pc:picChg>
        <pc:picChg chg="add del mod">
          <ac:chgData name="钱 霖奕" userId="d928a817aa094823" providerId="LiveId" clId="{B98D9CB8-AD71-6246-898F-BF6C703CCA1D}" dt="2022-09-08T12:33:49.074" v="7896"/>
          <ac:picMkLst>
            <pc:docMk/>
            <pc:sldMk cId="706556817" sldId="322"/>
            <ac:picMk id="6" creationId="{4AB7AC99-7B55-74B5-F18A-161C6540AD7C}"/>
          </ac:picMkLst>
        </pc:picChg>
        <pc:picChg chg="add del mod">
          <ac:chgData name="钱 霖奕" userId="d928a817aa094823" providerId="LiveId" clId="{B98D9CB8-AD71-6246-898F-BF6C703CCA1D}" dt="2022-09-08T12:33:53.099" v="7898"/>
          <ac:picMkLst>
            <pc:docMk/>
            <pc:sldMk cId="706556817" sldId="322"/>
            <ac:picMk id="7" creationId="{3F4B17A8-2FAF-0F20-DF0D-A6C9BDFC6223}"/>
          </ac:picMkLst>
        </pc:picChg>
      </pc:sldChg>
      <pc:sldChg chg="modSp add del mod">
        <pc:chgData name="钱 霖奕" userId="d928a817aa094823" providerId="LiveId" clId="{B98D9CB8-AD71-6246-898F-BF6C703CCA1D}" dt="2022-09-09T05:39:06.221" v="16556" actId="2696"/>
        <pc:sldMkLst>
          <pc:docMk/>
          <pc:sldMk cId="2152533933" sldId="322"/>
        </pc:sldMkLst>
        <pc:spChg chg="mod">
          <ac:chgData name="钱 霖奕" userId="d928a817aa094823" providerId="LiveId" clId="{B98D9CB8-AD71-6246-898F-BF6C703CCA1D}" dt="2022-09-08T12:34:53.823" v="7983" actId="20577"/>
          <ac:spMkLst>
            <pc:docMk/>
            <pc:sldMk cId="2152533933" sldId="322"/>
            <ac:spMk id="3" creationId="{D409E8CD-5526-EDDA-9C36-2A73126FF7C9}"/>
          </ac:spMkLst>
        </pc:spChg>
      </pc:sldChg>
      <pc:sldChg chg="addSp delSp modSp add del mod">
        <pc:chgData name="钱 霖奕" userId="d928a817aa094823" providerId="LiveId" clId="{B98D9CB8-AD71-6246-898F-BF6C703CCA1D}" dt="2022-09-09T05:38:43.310" v="16552" actId="2696"/>
        <pc:sldMkLst>
          <pc:docMk/>
          <pc:sldMk cId="2112628085" sldId="323"/>
        </pc:sldMkLst>
        <pc:spChg chg="mod">
          <ac:chgData name="钱 霖奕" userId="d928a817aa094823" providerId="LiveId" clId="{B98D9CB8-AD71-6246-898F-BF6C703CCA1D}" dt="2022-09-08T12:49:18.206" v="8441" actId="20577"/>
          <ac:spMkLst>
            <pc:docMk/>
            <pc:sldMk cId="2112628085" sldId="323"/>
            <ac:spMk id="3" creationId="{D409E8CD-5526-EDDA-9C36-2A73126FF7C9}"/>
          </ac:spMkLst>
        </pc:spChg>
        <pc:picChg chg="del">
          <ac:chgData name="钱 霖奕" userId="d928a817aa094823" providerId="LiveId" clId="{B98D9CB8-AD71-6246-898F-BF6C703CCA1D}" dt="2022-09-08T12:42:06.581" v="8157" actId="478"/>
          <ac:picMkLst>
            <pc:docMk/>
            <pc:sldMk cId="2112628085" sldId="323"/>
            <ac:picMk id="4" creationId="{8F967750-A205-5635-946D-A3F4D849CE48}"/>
          </ac:picMkLst>
        </pc:picChg>
        <pc:picChg chg="del">
          <ac:chgData name="钱 霖奕" userId="d928a817aa094823" providerId="LiveId" clId="{B98D9CB8-AD71-6246-898F-BF6C703CCA1D}" dt="2022-09-08T12:42:06.163" v="8156" actId="478"/>
          <ac:picMkLst>
            <pc:docMk/>
            <pc:sldMk cId="2112628085" sldId="323"/>
            <ac:picMk id="5" creationId="{EEC2B3BE-5086-1380-ABF8-B61A78D3FD0F}"/>
          </ac:picMkLst>
        </pc:picChg>
        <pc:picChg chg="add mod">
          <ac:chgData name="钱 霖奕" userId="d928a817aa094823" providerId="LiveId" clId="{B98D9CB8-AD71-6246-898F-BF6C703CCA1D}" dt="2022-09-08T12:46:46.750" v="8271" actId="1076"/>
          <ac:picMkLst>
            <pc:docMk/>
            <pc:sldMk cId="2112628085" sldId="323"/>
            <ac:picMk id="6" creationId="{2228BB87-B7C5-F22E-2DAA-D9829F7AB314}"/>
          </ac:picMkLst>
        </pc:picChg>
      </pc:sldChg>
      <pc:sldChg chg="addSp delSp modSp add mod">
        <pc:chgData name="钱 霖奕" userId="d928a817aa094823" providerId="LiveId" clId="{B98D9CB8-AD71-6246-898F-BF6C703CCA1D}" dt="2022-09-08T13:34:49.479" v="9206"/>
        <pc:sldMkLst>
          <pc:docMk/>
          <pc:sldMk cId="2755558124" sldId="324"/>
        </pc:sldMkLst>
        <pc:spChg chg="del mod">
          <ac:chgData name="钱 霖奕" userId="d928a817aa094823" providerId="LiveId" clId="{B98D9CB8-AD71-6246-898F-BF6C703CCA1D}" dt="2022-09-08T13:34:49.479" v="9206"/>
          <ac:spMkLst>
            <pc:docMk/>
            <pc:sldMk cId="2755558124" sldId="324"/>
            <ac:spMk id="3" creationId="{8D3ED66A-9556-3EF7-E824-EA0C912A258F}"/>
          </ac:spMkLst>
        </pc:spChg>
        <pc:picChg chg="add mod">
          <ac:chgData name="钱 霖奕" userId="d928a817aa094823" providerId="LiveId" clId="{B98D9CB8-AD71-6246-898F-BF6C703CCA1D}" dt="2022-09-08T13:34:49.479" v="9206"/>
          <ac:picMkLst>
            <pc:docMk/>
            <pc:sldMk cId="2755558124" sldId="324"/>
            <ac:picMk id="4" creationId="{A07EB72F-6FD5-FF11-3CD2-BEE9BD03F615}"/>
          </ac:picMkLst>
        </pc:picChg>
      </pc:sldChg>
      <pc:sldChg chg="delSp modSp add mod">
        <pc:chgData name="钱 霖奕" userId="d928a817aa094823" providerId="LiveId" clId="{B98D9CB8-AD71-6246-898F-BF6C703CCA1D}" dt="2022-09-08T15:06:12.187" v="10677" actId="20577"/>
        <pc:sldMkLst>
          <pc:docMk/>
          <pc:sldMk cId="3444551174" sldId="325"/>
        </pc:sldMkLst>
        <pc:spChg chg="mod">
          <ac:chgData name="钱 霖奕" userId="d928a817aa094823" providerId="LiveId" clId="{B98D9CB8-AD71-6246-898F-BF6C703CCA1D}" dt="2022-09-08T15:06:12.187" v="10677" actId="20577"/>
          <ac:spMkLst>
            <pc:docMk/>
            <pc:sldMk cId="3444551174" sldId="325"/>
            <ac:spMk id="3" creationId="{52B9B3EB-A1F0-7384-7A85-04967D0E1E6E}"/>
          </ac:spMkLst>
        </pc:spChg>
        <pc:picChg chg="del">
          <ac:chgData name="钱 霖奕" userId="d928a817aa094823" providerId="LiveId" clId="{B98D9CB8-AD71-6246-898F-BF6C703CCA1D}" dt="2022-09-08T13:56:19.319" v="9943" actId="478"/>
          <ac:picMkLst>
            <pc:docMk/>
            <pc:sldMk cId="3444551174" sldId="325"/>
            <ac:picMk id="1026" creationId="{5B1BC768-B41E-A166-1E52-135D11682396}"/>
          </ac:picMkLst>
        </pc:picChg>
      </pc:sldChg>
      <pc:sldChg chg="addSp delSp modSp add mod">
        <pc:chgData name="钱 霖奕" userId="d928a817aa094823" providerId="LiveId" clId="{B98D9CB8-AD71-6246-898F-BF6C703CCA1D}" dt="2022-09-09T01:43:29.079" v="11560" actId="20577"/>
        <pc:sldMkLst>
          <pc:docMk/>
          <pc:sldMk cId="2704491944" sldId="326"/>
        </pc:sldMkLst>
        <pc:spChg chg="mod">
          <ac:chgData name="钱 霖奕" userId="d928a817aa094823" providerId="LiveId" clId="{B98D9CB8-AD71-6246-898F-BF6C703CCA1D}" dt="2022-09-08T15:19:57.289" v="10885" actId="20577"/>
          <ac:spMkLst>
            <pc:docMk/>
            <pc:sldMk cId="2704491944" sldId="326"/>
            <ac:spMk id="2" creationId="{BFBFC69E-A847-667A-8CCB-1AD9764659E0}"/>
          </ac:spMkLst>
        </pc:spChg>
        <pc:spChg chg="add del mod">
          <ac:chgData name="钱 霖奕" userId="d928a817aa094823" providerId="LiveId" clId="{B98D9CB8-AD71-6246-898F-BF6C703CCA1D}" dt="2022-09-09T01:43:29.079" v="11560" actId="20577"/>
          <ac:spMkLst>
            <pc:docMk/>
            <pc:sldMk cId="2704491944" sldId="326"/>
            <ac:spMk id="3" creationId="{2BCDEE75-1E69-6286-16E0-AB428BF6C4AA}"/>
          </ac:spMkLst>
        </pc:spChg>
        <pc:picChg chg="add del mod">
          <ac:chgData name="钱 霖奕" userId="d928a817aa094823" providerId="LiveId" clId="{B98D9CB8-AD71-6246-898F-BF6C703CCA1D}" dt="2022-09-09T01:34:45.945" v="10944"/>
          <ac:picMkLst>
            <pc:docMk/>
            <pc:sldMk cId="2704491944" sldId="326"/>
            <ac:picMk id="4" creationId="{C7A66C47-8EB1-9E77-D0D3-1255EEEFDF5C}"/>
          </ac:picMkLst>
        </pc:picChg>
        <pc:picChg chg="add del">
          <ac:chgData name="钱 霖奕" userId="d928a817aa094823" providerId="LiveId" clId="{B98D9CB8-AD71-6246-898F-BF6C703CCA1D}" dt="2022-09-09T01:35:04.989" v="10959"/>
          <ac:picMkLst>
            <pc:docMk/>
            <pc:sldMk cId="2704491944" sldId="326"/>
            <ac:picMk id="5" creationId="{E062F716-187A-257B-D04D-DDB44F9DFC0D}"/>
          </ac:picMkLst>
        </pc:picChg>
        <pc:picChg chg="add del">
          <ac:chgData name="钱 霖奕" userId="d928a817aa094823" providerId="LiveId" clId="{B98D9CB8-AD71-6246-898F-BF6C703CCA1D}" dt="2022-09-09T01:35:20.551" v="10961"/>
          <ac:picMkLst>
            <pc:docMk/>
            <pc:sldMk cId="2704491944" sldId="326"/>
            <ac:picMk id="6" creationId="{8E8E81AD-F87D-D64F-ECB5-C5720901CE64}"/>
          </ac:picMkLst>
        </pc:picChg>
      </pc:sldChg>
      <pc:sldChg chg="addSp delSp modSp add mod">
        <pc:chgData name="钱 霖奕" userId="d928a817aa094823" providerId="LiveId" clId="{B98D9CB8-AD71-6246-898F-BF6C703CCA1D}" dt="2022-09-09T02:07:54.603" v="12023" actId="1076"/>
        <pc:sldMkLst>
          <pc:docMk/>
          <pc:sldMk cId="884590934" sldId="327"/>
        </pc:sldMkLst>
        <pc:spChg chg="mod">
          <ac:chgData name="钱 霖奕" userId="d928a817aa094823" providerId="LiveId" clId="{B98D9CB8-AD71-6246-898F-BF6C703CCA1D}" dt="2022-09-09T01:46:40.922" v="11622" actId="20577"/>
          <ac:spMkLst>
            <pc:docMk/>
            <pc:sldMk cId="884590934" sldId="327"/>
            <ac:spMk id="2" creationId="{BFBFC69E-A847-667A-8CCB-1AD9764659E0}"/>
          </ac:spMkLst>
        </pc:spChg>
        <pc:spChg chg="mod">
          <ac:chgData name="钱 霖奕" userId="d928a817aa094823" providerId="LiveId" clId="{B98D9CB8-AD71-6246-898F-BF6C703CCA1D}" dt="2022-09-09T02:07:38.610" v="12022" actId="2710"/>
          <ac:spMkLst>
            <pc:docMk/>
            <pc:sldMk cId="884590934" sldId="327"/>
            <ac:spMk id="3" creationId="{2BCDEE75-1E69-6286-16E0-AB428BF6C4AA}"/>
          </ac:spMkLst>
        </pc:spChg>
        <pc:picChg chg="add del">
          <ac:chgData name="钱 霖奕" userId="d928a817aa094823" providerId="LiveId" clId="{B98D9CB8-AD71-6246-898F-BF6C703CCA1D}" dt="2022-09-09T01:50:14.124" v="11767"/>
          <ac:picMkLst>
            <pc:docMk/>
            <pc:sldMk cId="884590934" sldId="327"/>
            <ac:picMk id="4" creationId="{35F081E1-FC9E-73F6-4425-C32971C7A25A}"/>
          </ac:picMkLst>
        </pc:picChg>
        <pc:picChg chg="add mod">
          <ac:chgData name="钱 霖奕" userId="d928a817aa094823" providerId="LiveId" clId="{B98D9CB8-AD71-6246-898F-BF6C703CCA1D}" dt="2022-09-09T02:07:54.603" v="12023" actId="1076"/>
          <ac:picMkLst>
            <pc:docMk/>
            <pc:sldMk cId="884590934" sldId="327"/>
            <ac:picMk id="5" creationId="{561B4B48-4415-8BCC-832F-13CA20FD7B61}"/>
          </ac:picMkLst>
        </pc:picChg>
      </pc:sldChg>
      <pc:sldChg chg="addSp delSp modSp add mod">
        <pc:chgData name="钱 霖奕" userId="d928a817aa094823" providerId="LiveId" clId="{B98D9CB8-AD71-6246-898F-BF6C703CCA1D}" dt="2022-09-09T02:13:38.639" v="12226" actId="20577"/>
        <pc:sldMkLst>
          <pc:docMk/>
          <pc:sldMk cId="1737551249" sldId="328"/>
        </pc:sldMkLst>
        <pc:spChg chg="del mod">
          <ac:chgData name="钱 霖奕" userId="d928a817aa094823" providerId="LiveId" clId="{B98D9CB8-AD71-6246-898F-BF6C703CCA1D}" dt="2022-09-09T02:03:06.242" v="11863"/>
          <ac:spMkLst>
            <pc:docMk/>
            <pc:sldMk cId="1737551249" sldId="328"/>
            <ac:spMk id="3" creationId="{2BCDEE75-1E69-6286-16E0-AB428BF6C4AA}"/>
          </ac:spMkLst>
        </pc:spChg>
        <pc:spChg chg="add mod">
          <ac:chgData name="钱 霖奕" userId="d928a817aa094823" providerId="LiveId" clId="{B98D9CB8-AD71-6246-898F-BF6C703CCA1D}" dt="2022-09-09T02:13:38.639" v="12226" actId="20577"/>
          <ac:spMkLst>
            <pc:docMk/>
            <pc:sldMk cId="1737551249" sldId="328"/>
            <ac:spMk id="7" creationId="{31E27BA4-8619-2C25-A56B-22A752538B82}"/>
          </ac:spMkLst>
        </pc:spChg>
        <pc:picChg chg="add del mod">
          <ac:chgData name="钱 霖奕" userId="d928a817aa094823" providerId="LiveId" clId="{B98D9CB8-AD71-6246-898F-BF6C703CCA1D}" dt="2022-09-09T02:03:11.208" v="11865" actId="478"/>
          <ac:picMkLst>
            <pc:docMk/>
            <pc:sldMk cId="1737551249" sldId="328"/>
            <ac:picMk id="4" creationId="{CC5E3E04-09B4-8FAC-D492-280FE2309E74}"/>
          </ac:picMkLst>
        </pc:picChg>
        <pc:picChg chg="del">
          <ac:chgData name="钱 霖奕" userId="d928a817aa094823" providerId="LiveId" clId="{B98D9CB8-AD71-6246-898F-BF6C703CCA1D}" dt="2022-09-09T02:03:02.684" v="11860" actId="478"/>
          <ac:picMkLst>
            <pc:docMk/>
            <pc:sldMk cId="1737551249" sldId="328"/>
            <ac:picMk id="5" creationId="{561B4B48-4415-8BCC-832F-13CA20FD7B61}"/>
          </ac:picMkLst>
        </pc:picChg>
        <pc:picChg chg="add del">
          <ac:chgData name="钱 霖奕" userId="d928a817aa094823" providerId="LiveId" clId="{B98D9CB8-AD71-6246-898F-BF6C703CCA1D}" dt="2022-09-09T02:10:47.649" v="12172"/>
          <ac:picMkLst>
            <pc:docMk/>
            <pc:sldMk cId="1737551249" sldId="328"/>
            <ac:picMk id="8" creationId="{6BBB2024-49A4-6B8B-9AB6-B839E477D166}"/>
          </ac:picMkLst>
        </pc:picChg>
      </pc:sldChg>
      <pc:sldChg chg="addSp delSp modSp add mod ord">
        <pc:chgData name="钱 霖奕" userId="d928a817aa094823" providerId="LiveId" clId="{B98D9CB8-AD71-6246-898F-BF6C703CCA1D}" dt="2022-09-09T02:23:17.252" v="12549" actId="20577"/>
        <pc:sldMkLst>
          <pc:docMk/>
          <pc:sldMk cId="2696931804" sldId="329"/>
        </pc:sldMkLst>
        <pc:spChg chg="mod">
          <ac:chgData name="钱 霖奕" userId="d928a817aa094823" providerId="LiveId" clId="{B98D9CB8-AD71-6246-898F-BF6C703CCA1D}" dt="2022-09-09T02:14:52.918" v="12251" actId="20577"/>
          <ac:spMkLst>
            <pc:docMk/>
            <pc:sldMk cId="2696931804" sldId="329"/>
            <ac:spMk id="2" creationId="{BFBFC69E-A847-667A-8CCB-1AD9764659E0}"/>
          </ac:spMkLst>
        </pc:spChg>
        <pc:spChg chg="mod">
          <ac:chgData name="钱 霖奕" userId="d928a817aa094823" providerId="LiveId" clId="{B98D9CB8-AD71-6246-898F-BF6C703CCA1D}" dt="2022-09-09T02:23:17.252" v="12549" actId="20577"/>
          <ac:spMkLst>
            <pc:docMk/>
            <pc:sldMk cId="2696931804" sldId="329"/>
            <ac:spMk id="7" creationId="{31E27BA4-8619-2C25-A56B-22A752538B82}"/>
          </ac:spMkLst>
        </pc:spChg>
        <pc:picChg chg="add del mod">
          <ac:chgData name="钱 霖奕" userId="d928a817aa094823" providerId="LiveId" clId="{B98D9CB8-AD71-6246-898F-BF6C703CCA1D}" dt="2022-09-09T02:17:13.366" v="12276"/>
          <ac:picMkLst>
            <pc:docMk/>
            <pc:sldMk cId="2696931804" sldId="329"/>
            <ac:picMk id="3" creationId="{AFDBED7C-E971-8F2F-0CB1-82DEC29D2CFB}"/>
          </ac:picMkLst>
        </pc:picChg>
      </pc:sldChg>
      <pc:sldChg chg="addSp delSp modSp new mod setBg modAnim">
        <pc:chgData name="钱 霖奕" userId="d928a817aa094823" providerId="LiveId" clId="{B98D9CB8-AD71-6246-898F-BF6C703CCA1D}" dt="2022-09-09T02:42:31.308" v="12614"/>
        <pc:sldMkLst>
          <pc:docMk/>
          <pc:sldMk cId="1635252245" sldId="330"/>
        </pc:sldMkLst>
        <pc:spChg chg="mod">
          <ac:chgData name="钱 霖奕" userId="d928a817aa094823" providerId="LiveId" clId="{B98D9CB8-AD71-6246-898F-BF6C703CCA1D}" dt="2022-09-09T02:26:51.260" v="12553" actId="26606"/>
          <ac:spMkLst>
            <pc:docMk/>
            <pc:sldMk cId="1635252245" sldId="330"/>
            <ac:spMk id="2" creationId="{04D7F8F3-43E6-5B3F-BE41-68C5FE1FCEB6}"/>
          </ac:spMkLst>
        </pc:spChg>
        <pc:spChg chg="mod">
          <ac:chgData name="钱 霖奕" userId="d928a817aa094823" providerId="LiveId" clId="{B98D9CB8-AD71-6246-898F-BF6C703CCA1D}" dt="2022-09-09T02:34:21.646" v="12560" actId="5793"/>
          <ac:spMkLst>
            <pc:docMk/>
            <pc:sldMk cId="1635252245" sldId="330"/>
            <ac:spMk id="3" creationId="{61CD3EDD-0A56-EF66-B4D4-E9EE8DF5C715}"/>
          </ac:spMkLst>
        </pc:spChg>
        <pc:spChg chg="add del">
          <ac:chgData name="钱 霖奕" userId="d928a817aa094823" providerId="LiveId" clId="{B98D9CB8-AD71-6246-898F-BF6C703CCA1D}" dt="2022-09-09T02:26:51.260" v="12553" actId="26606"/>
          <ac:spMkLst>
            <pc:docMk/>
            <pc:sldMk cId="1635252245" sldId="330"/>
            <ac:spMk id="9" creationId="{C4285719-470E-454C-AF62-8323075F1F5B}"/>
          </ac:spMkLst>
        </pc:spChg>
        <pc:spChg chg="add del">
          <ac:chgData name="钱 霖奕" userId="d928a817aa094823" providerId="LiveId" clId="{B98D9CB8-AD71-6246-898F-BF6C703CCA1D}" dt="2022-09-09T02:26:51.260" v="12553" actId="26606"/>
          <ac:spMkLst>
            <pc:docMk/>
            <pc:sldMk cId="1635252245" sldId="330"/>
            <ac:spMk id="11" creationId="{CD9FE4EF-C4D8-49A0-B2FF-81D8DB7D8A24}"/>
          </ac:spMkLst>
        </pc:spChg>
        <pc:spChg chg="add del">
          <ac:chgData name="钱 霖奕" userId="d928a817aa094823" providerId="LiveId" clId="{B98D9CB8-AD71-6246-898F-BF6C703CCA1D}" dt="2022-09-09T02:26:51.260" v="12553" actId="26606"/>
          <ac:spMkLst>
            <pc:docMk/>
            <pc:sldMk cId="1635252245" sldId="330"/>
            <ac:spMk id="13" creationId="{4300840D-0A0B-4512-BACA-B439D5B9C57C}"/>
          </ac:spMkLst>
        </pc:spChg>
        <pc:spChg chg="add del">
          <ac:chgData name="钱 霖奕" userId="d928a817aa094823" providerId="LiveId" clId="{B98D9CB8-AD71-6246-898F-BF6C703CCA1D}" dt="2022-09-09T02:26:51.260" v="12553" actId="26606"/>
          <ac:spMkLst>
            <pc:docMk/>
            <pc:sldMk cId="1635252245" sldId="330"/>
            <ac:spMk id="15" creationId="{D2B78728-A580-49A7-84F9-6EF6F583ADE0}"/>
          </ac:spMkLst>
        </pc:spChg>
        <pc:spChg chg="add del">
          <ac:chgData name="钱 霖奕" userId="d928a817aa094823" providerId="LiveId" clId="{B98D9CB8-AD71-6246-898F-BF6C703CCA1D}" dt="2022-09-09T02:26:51.260" v="12553" actId="26606"/>
          <ac:spMkLst>
            <pc:docMk/>
            <pc:sldMk cId="1635252245" sldId="330"/>
            <ac:spMk id="17" creationId="{38FAA1A1-D861-433F-88FA-1E9D6FD31D11}"/>
          </ac:spMkLst>
        </pc:spChg>
        <pc:spChg chg="add del">
          <ac:chgData name="钱 霖奕" userId="d928a817aa094823" providerId="LiveId" clId="{B98D9CB8-AD71-6246-898F-BF6C703CCA1D}" dt="2022-09-09T02:26:51.260" v="12553" actId="26606"/>
          <ac:spMkLst>
            <pc:docMk/>
            <pc:sldMk cId="1635252245" sldId="330"/>
            <ac:spMk id="19" creationId="{8D71EDA1-87BF-4D5D-AB79-F346FD19278A}"/>
          </ac:spMkLst>
        </pc:spChg>
        <pc:picChg chg="add mod">
          <ac:chgData name="钱 霖奕" userId="d928a817aa094823" providerId="LiveId" clId="{B98D9CB8-AD71-6246-898F-BF6C703CCA1D}" dt="2022-09-09T02:41:27.082" v="12610" actId="1076"/>
          <ac:picMkLst>
            <pc:docMk/>
            <pc:sldMk cId="1635252245" sldId="330"/>
            <ac:picMk id="4" creationId="{5E48C7F0-E0F0-4352-E438-CD84D4FF7E7E}"/>
          </ac:picMkLst>
        </pc:picChg>
      </pc:sldChg>
      <pc:sldChg chg="modSp add mod">
        <pc:chgData name="钱 霖奕" userId="d928a817aa094823" providerId="LiveId" clId="{B98D9CB8-AD71-6246-898F-BF6C703CCA1D}" dt="2022-09-09T03:18:22.647" v="13633" actId="11"/>
        <pc:sldMkLst>
          <pc:docMk/>
          <pc:sldMk cId="3215393913" sldId="331"/>
        </pc:sldMkLst>
        <pc:spChg chg="mod">
          <ac:chgData name="钱 霖奕" userId="d928a817aa094823" providerId="LiveId" clId="{B98D9CB8-AD71-6246-898F-BF6C703CCA1D}" dt="2022-09-09T03:18:22.647" v="13633" actId="11"/>
          <ac:spMkLst>
            <pc:docMk/>
            <pc:sldMk cId="3215393913" sldId="331"/>
            <ac:spMk id="7" creationId="{31E27BA4-8619-2C25-A56B-22A752538B82}"/>
          </ac:spMkLst>
        </pc:spChg>
      </pc:sldChg>
      <pc:sldChg chg="modSp add del mod">
        <pc:chgData name="钱 霖奕" userId="d928a817aa094823" providerId="LiveId" clId="{B98D9CB8-AD71-6246-898F-BF6C703CCA1D}" dt="2022-09-09T02:54:55.858" v="12863" actId="2696"/>
        <pc:sldMkLst>
          <pc:docMk/>
          <pc:sldMk cId="980699971" sldId="332"/>
        </pc:sldMkLst>
        <pc:spChg chg="mod">
          <ac:chgData name="钱 霖奕" userId="d928a817aa094823" providerId="LiveId" clId="{B98D9CB8-AD71-6246-898F-BF6C703CCA1D}" dt="2022-09-09T02:51:49.330" v="12846" actId="20577"/>
          <ac:spMkLst>
            <pc:docMk/>
            <pc:sldMk cId="980699971" sldId="332"/>
            <ac:spMk id="2" creationId="{BFBFC69E-A847-667A-8CCB-1AD9764659E0}"/>
          </ac:spMkLst>
        </pc:spChg>
        <pc:spChg chg="mod">
          <ac:chgData name="钱 霖奕" userId="d928a817aa094823" providerId="LiveId" clId="{B98D9CB8-AD71-6246-898F-BF6C703CCA1D}" dt="2022-09-09T02:54:25.865" v="12861" actId="5793"/>
          <ac:spMkLst>
            <pc:docMk/>
            <pc:sldMk cId="980699971" sldId="332"/>
            <ac:spMk id="7" creationId="{31E27BA4-8619-2C25-A56B-22A752538B82}"/>
          </ac:spMkLst>
        </pc:spChg>
      </pc:sldChg>
      <pc:sldChg chg="delSp modSp add mod ord">
        <pc:chgData name="钱 霖奕" userId="d928a817aa094823" providerId="LiveId" clId="{B98D9CB8-AD71-6246-898F-BF6C703CCA1D}" dt="2022-09-09T02:59:19.027" v="13051" actId="478"/>
        <pc:sldMkLst>
          <pc:docMk/>
          <pc:sldMk cId="2131492910" sldId="332"/>
        </pc:sldMkLst>
        <pc:spChg chg="mod">
          <ac:chgData name="钱 霖奕" userId="d928a817aa094823" providerId="LiveId" clId="{B98D9CB8-AD71-6246-898F-BF6C703CCA1D}" dt="2022-09-09T02:59:08.561" v="13046" actId="20577"/>
          <ac:spMkLst>
            <pc:docMk/>
            <pc:sldMk cId="2131492910" sldId="332"/>
            <ac:spMk id="3" creationId="{D409E8CD-5526-EDDA-9C36-2A73126FF7C9}"/>
          </ac:spMkLst>
        </pc:spChg>
        <pc:picChg chg="mod">
          <ac:chgData name="钱 霖奕" userId="d928a817aa094823" providerId="LiveId" clId="{B98D9CB8-AD71-6246-898F-BF6C703CCA1D}" dt="2022-09-09T02:59:15.307" v="13049" actId="1076"/>
          <ac:picMkLst>
            <pc:docMk/>
            <pc:sldMk cId="2131492910" sldId="332"/>
            <ac:picMk id="4" creationId="{176601E6-3DCC-6BF2-9A0D-DED0866416D3}"/>
          </ac:picMkLst>
        </pc:picChg>
        <pc:picChg chg="del mod">
          <ac:chgData name="钱 霖奕" userId="d928a817aa094823" providerId="LiveId" clId="{B98D9CB8-AD71-6246-898F-BF6C703CCA1D}" dt="2022-09-09T02:59:19.027" v="13051" actId="478"/>
          <ac:picMkLst>
            <pc:docMk/>
            <pc:sldMk cId="2131492910" sldId="332"/>
            <ac:picMk id="5" creationId="{E2C0CB99-F521-25C1-D109-861AF1C3FE65}"/>
          </ac:picMkLst>
        </pc:picChg>
      </pc:sldChg>
      <pc:sldChg chg="addSp delSp modSp add mod">
        <pc:chgData name="钱 霖奕" userId="d928a817aa094823" providerId="LiveId" clId="{B98D9CB8-AD71-6246-898F-BF6C703CCA1D}" dt="2022-09-09T03:11:06.290" v="13381" actId="20577"/>
        <pc:sldMkLst>
          <pc:docMk/>
          <pc:sldMk cId="745681333" sldId="333"/>
        </pc:sldMkLst>
        <pc:spChg chg="mod">
          <ac:chgData name="钱 霖奕" userId="d928a817aa094823" providerId="LiveId" clId="{B98D9CB8-AD71-6246-898F-BF6C703CCA1D}" dt="2022-09-09T03:11:06.290" v="13381" actId="20577"/>
          <ac:spMkLst>
            <pc:docMk/>
            <pc:sldMk cId="745681333" sldId="333"/>
            <ac:spMk id="3" creationId="{D409E8CD-5526-EDDA-9C36-2A73126FF7C9}"/>
          </ac:spMkLst>
        </pc:spChg>
        <pc:picChg chg="add del mod">
          <ac:chgData name="钱 霖奕" userId="d928a817aa094823" providerId="LiveId" clId="{B98D9CB8-AD71-6246-898F-BF6C703CCA1D}" dt="2022-09-09T03:04:55.903" v="13115"/>
          <ac:picMkLst>
            <pc:docMk/>
            <pc:sldMk cId="745681333" sldId="333"/>
            <ac:picMk id="4" creationId="{332AC4FB-3FEA-C6E3-AAA2-A2F1E88AF653}"/>
          </ac:picMkLst>
        </pc:picChg>
        <pc:picChg chg="add mod">
          <ac:chgData name="钱 霖奕" userId="d928a817aa094823" providerId="LiveId" clId="{B98D9CB8-AD71-6246-898F-BF6C703CCA1D}" dt="2022-09-09T03:07:48.135" v="13260" actId="1076"/>
          <ac:picMkLst>
            <pc:docMk/>
            <pc:sldMk cId="745681333" sldId="333"/>
            <ac:picMk id="5" creationId="{5C50FEE0-5497-FCA3-8A9E-89C13BEE3850}"/>
          </ac:picMkLst>
        </pc:picChg>
        <pc:picChg chg="del">
          <ac:chgData name="钱 霖奕" userId="d928a817aa094823" providerId="LiveId" clId="{B98D9CB8-AD71-6246-898F-BF6C703CCA1D}" dt="2022-09-09T03:05:03.984" v="13117" actId="478"/>
          <ac:picMkLst>
            <pc:docMk/>
            <pc:sldMk cId="745681333" sldId="333"/>
            <ac:picMk id="6" creationId="{73FE70B2-5F85-089E-44BD-9764826DCCCF}"/>
          </ac:picMkLst>
        </pc:picChg>
      </pc:sldChg>
      <pc:sldChg chg="delSp modSp add mod">
        <pc:chgData name="钱 霖奕" userId="d928a817aa094823" providerId="LiveId" clId="{B98D9CB8-AD71-6246-898F-BF6C703CCA1D}" dt="2022-09-09T03:46:29.824" v="14068" actId="478"/>
        <pc:sldMkLst>
          <pc:docMk/>
          <pc:sldMk cId="90529689" sldId="334"/>
        </pc:sldMkLst>
        <pc:spChg chg="mod">
          <ac:chgData name="钱 霖奕" userId="d928a817aa094823" providerId="LiveId" clId="{B98D9CB8-AD71-6246-898F-BF6C703CCA1D}" dt="2022-09-09T03:26:50.988" v="13889" actId="20577"/>
          <ac:spMkLst>
            <pc:docMk/>
            <pc:sldMk cId="90529689" sldId="334"/>
            <ac:spMk id="3" creationId="{D409E8CD-5526-EDDA-9C36-2A73126FF7C9}"/>
          </ac:spMkLst>
        </pc:spChg>
        <pc:picChg chg="del mod">
          <ac:chgData name="钱 霖奕" userId="d928a817aa094823" providerId="LiveId" clId="{B98D9CB8-AD71-6246-898F-BF6C703CCA1D}" dt="2022-09-09T03:46:29.824" v="14068" actId="478"/>
          <ac:picMkLst>
            <pc:docMk/>
            <pc:sldMk cId="90529689" sldId="334"/>
            <ac:picMk id="6" creationId="{E35C4B3A-8FB5-6BBF-1BF3-8ABC7FFB18C3}"/>
          </ac:picMkLst>
        </pc:picChg>
        <pc:picChg chg="mod">
          <ac:chgData name="钱 霖奕" userId="d928a817aa094823" providerId="LiveId" clId="{B98D9CB8-AD71-6246-898F-BF6C703CCA1D}" dt="2022-09-09T03:24:26.989" v="13809" actId="1076"/>
          <ac:picMkLst>
            <pc:docMk/>
            <pc:sldMk cId="90529689" sldId="334"/>
            <ac:picMk id="7" creationId="{45731649-91BE-3318-DDE4-3424B3C4D4A4}"/>
          </ac:picMkLst>
        </pc:picChg>
      </pc:sldChg>
      <pc:sldChg chg="delSp modSp add del mod">
        <pc:chgData name="钱 霖奕" userId="d928a817aa094823" providerId="LiveId" clId="{B98D9CB8-AD71-6246-898F-BF6C703CCA1D}" dt="2022-09-09T03:53:05.002" v="14366" actId="2711"/>
        <pc:sldMkLst>
          <pc:docMk/>
          <pc:sldMk cId="159761481" sldId="335"/>
        </pc:sldMkLst>
        <pc:spChg chg="mod">
          <ac:chgData name="钱 霖奕" userId="d928a817aa094823" providerId="LiveId" clId="{B98D9CB8-AD71-6246-898F-BF6C703CCA1D}" dt="2022-09-09T03:53:05.002" v="14366" actId="2711"/>
          <ac:spMkLst>
            <pc:docMk/>
            <pc:sldMk cId="159761481" sldId="335"/>
            <ac:spMk id="3" creationId="{D409E8CD-5526-EDDA-9C36-2A73126FF7C9}"/>
          </ac:spMkLst>
        </pc:spChg>
        <pc:picChg chg="del">
          <ac:chgData name="钱 霖奕" userId="d928a817aa094823" providerId="LiveId" clId="{B98D9CB8-AD71-6246-898F-BF6C703CCA1D}" dt="2022-09-09T03:47:46.257" v="14122" actId="478"/>
          <ac:picMkLst>
            <pc:docMk/>
            <pc:sldMk cId="159761481" sldId="335"/>
            <ac:picMk id="5" creationId="{BD224037-DA4D-29EF-D19D-7965D96D3F35}"/>
          </ac:picMkLst>
        </pc:picChg>
      </pc:sldChg>
      <pc:sldChg chg="add del">
        <pc:chgData name="钱 霖奕" userId="d928a817aa094823" providerId="LiveId" clId="{B98D9CB8-AD71-6246-898F-BF6C703CCA1D}" dt="2022-09-09T03:38:27.032" v="13890" actId="2696"/>
        <pc:sldMkLst>
          <pc:docMk/>
          <pc:sldMk cId="1056725198" sldId="335"/>
        </pc:sldMkLst>
      </pc:sldChg>
      <pc:sldChg chg="addSp modSp add mod">
        <pc:chgData name="钱 霖奕" userId="d928a817aa094823" providerId="LiveId" clId="{B98D9CB8-AD71-6246-898F-BF6C703CCA1D}" dt="2022-09-09T03:54:59.577" v="14421" actId="20577"/>
        <pc:sldMkLst>
          <pc:docMk/>
          <pc:sldMk cId="3504303682" sldId="336"/>
        </pc:sldMkLst>
        <pc:spChg chg="mod">
          <ac:chgData name="钱 霖奕" userId="d928a817aa094823" providerId="LiveId" clId="{B98D9CB8-AD71-6246-898F-BF6C703CCA1D}" dt="2022-09-09T03:54:59.577" v="14421" actId="20577"/>
          <ac:spMkLst>
            <pc:docMk/>
            <pc:sldMk cId="3504303682" sldId="336"/>
            <ac:spMk id="3" creationId="{D409E8CD-5526-EDDA-9C36-2A73126FF7C9}"/>
          </ac:spMkLst>
        </pc:spChg>
        <pc:picChg chg="add mod">
          <ac:chgData name="钱 霖奕" userId="d928a817aa094823" providerId="LiveId" clId="{B98D9CB8-AD71-6246-898F-BF6C703CCA1D}" dt="2022-09-09T03:52:07.898" v="14348" actId="1076"/>
          <ac:picMkLst>
            <pc:docMk/>
            <pc:sldMk cId="3504303682" sldId="336"/>
            <ac:picMk id="4" creationId="{685B3C46-3CA6-2917-F63E-1987883F8C20}"/>
          </ac:picMkLst>
        </pc:picChg>
      </pc:sldChg>
      <pc:sldChg chg="addSp modSp add mod">
        <pc:chgData name="钱 霖奕" userId="d928a817aa094823" providerId="LiveId" clId="{B98D9CB8-AD71-6246-898F-BF6C703CCA1D}" dt="2022-09-09T04:02:18.133" v="14765" actId="1076"/>
        <pc:sldMkLst>
          <pc:docMk/>
          <pc:sldMk cId="3974005770" sldId="337"/>
        </pc:sldMkLst>
        <pc:spChg chg="mod">
          <ac:chgData name="钱 霖奕" userId="d928a817aa094823" providerId="LiveId" clId="{B98D9CB8-AD71-6246-898F-BF6C703CCA1D}" dt="2022-09-09T04:02:15.632" v="14764" actId="404"/>
          <ac:spMkLst>
            <pc:docMk/>
            <pc:sldMk cId="3974005770" sldId="337"/>
            <ac:spMk id="3" creationId="{D409E8CD-5526-EDDA-9C36-2A73126FF7C9}"/>
          </ac:spMkLst>
        </pc:spChg>
        <pc:picChg chg="add mod">
          <ac:chgData name="钱 霖奕" userId="d928a817aa094823" providerId="LiveId" clId="{B98D9CB8-AD71-6246-898F-BF6C703CCA1D}" dt="2022-09-09T04:02:18.133" v="14765" actId="1076"/>
          <ac:picMkLst>
            <pc:docMk/>
            <pc:sldMk cId="3974005770" sldId="337"/>
            <ac:picMk id="4" creationId="{25E00657-1393-448A-EF2C-BA1A6EA9B11B}"/>
          </ac:picMkLst>
        </pc:picChg>
      </pc:sldChg>
      <pc:sldChg chg="addSp delSp modSp add mod">
        <pc:chgData name="钱 霖奕" userId="d928a817aa094823" providerId="LiveId" clId="{B98D9CB8-AD71-6246-898F-BF6C703CCA1D}" dt="2022-09-09T05:13:17.780" v="15073" actId="20577"/>
        <pc:sldMkLst>
          <pc:docMk/>
          <pc:sldMk cId="11973667" sldId="338"/>
        </pc:sldMkLst>
        <pc:spChg chg="mod">
          <ac:chgData name="钱 霖奕" userId="d928a817aa094823" providerId="LiveId" clId="{B98D9CB8-AD71-6246-898F-BF6C703CCA1D}" dt="2022-09-09T05:13:17.780" v="15073" actId="20577"/>
          <ac:spMkLst>
            <pc:docMk/>
            <pc:sldMk cId="11973667" sldId="338"/>
            <ac:spMk id="3" creationId="{D409E8CD-5526-EDDA-9C36-2A73126FF7C9}"/>
          </ac:spMkLst>
        </pc:spChg>
        <pc:picChg chg="del">
          <ac:chgData name="钱 霖奕" userId="d928a817aa094823" providerId="LiveId" clId="{B98D9CB8-AD71-6246-898F-BF6C703CCA1D}" dt="2022-09-09T05:06:29.292" v="14924" actId="478"/>
          <ac:picMkLst>
            <pc:docMk/>
            <pc:sldMk cId="11973667" sldId="338"/>
            <ac:picMk id="4" creationId="{25E00657-1393-448A-EF2C-BA1A6EA9B11B}"/>
          </ac:picMkLst>
        </pc:picChg>
        <pc:picChg chg="add del mod">
          <ac:chgData name="钱 霖奕" userId="d928a817aa094823" providerId="LiveId" clId="{B98D9CB8-AD71-6246-898F-BF6C703CCA1D}" dt="2022-09-09T05:07:07.475" v="14979"/>
          <ac:picMkLst>
            <pc:docMk/>
            <pc:sldMk cId="11973667" sldId="338"/>
            <ac:picMk id="5" creationId="{B9C5B44C-15F3-0A5E-5208-E18A0C2868F2}"/>
          </ac:picMkLst>
        </pc:picChg>
        <pc:picChg chg="add del mod modCrop">
          <ac:chgData name="钱 霖奕" userId="d928a817aa094823" providerId="LiveId" clId="{B98D9CB8-AD71-6246-898F-BF6C703CCA1D}" dt="2022-09-09T05:11:45.104" v="15029" actId="478"/>
          <ac:picMkLst>
            <pc:docMk/>
            <pc:sldMk cId="11973667" sldId="338"/>
            <ac:picMk id="6" creationId="{1B4BD5A8-65CB-EDB7-8626-AA8A32145375}"/>
          </ac:picMkLst>
        </pc:picChg>
        <pc:picChg chg="add del mod">
          <ac:chgData name="钱 霖奕" userId="d928a817aa094823" providerId="LiveId" clId="{B98D9CB8-AD71-6246-898F-BF6C703CCA1D}" dt="2022-09-09T05:11:48.643" v="15032" actId="478"/>
          <ac:picMkLst>
            <pc:docMk/>
            <pc:sldMk cId="11973667" sldId="338"/>
            <ac:picMk id="7" creationId="{0E0794F2-CCDA-0E54-DAEC-50C43B71E12A}"/>
          </ac:picMkLst>
        </pc:picChg>
      </pc:sldChg>
      <pc:sldChg chg="addSp delSp modSp add mod">
        <pc:chgData name="钱 霖奕" userId="d928a817aa094823" providerId="LiveId" clId="{B98D9CB8-AD71-6246-898F-BF6C703CCA1D}" dt="2022-09-09T05:15:26.486" v="15206" actId="20577"/>
        <pc:sldMkLst>
          <pc:docMk/>
          <pc:sldMk cId="1897847280" sldId="339"/>
        </pc:sldMkLst>
        <pc:spChg chg="mod">
          <ac:chgData name="钱 霖奕" userId="d928a817aa094823" providerId="LiveId" clId="{B98D9CB8-AD71-6246-898F-BF6C703CCA1D}" dt="2022-09-09T05:15:26.486" v="15206" actId="20577"/>
          <ac:spMkLst>
            <pc:docMk/>
            <pc:sldMk cId="1897847280" sldId="339"/>
            <ac:spMk id="3" creationId="{D409E8CD-5526-EDDA-9C36-2A73126FF7C9}"/>
          </ac:spMkLst>
        </pc:spChg>
        <pc:spChg chg="add del mod">
          <ac:chgData name="钱 霖奕" userId="d928a817aa094823" providerId="LiveId" clId="{B98D9CB8-AD71-6246-898F-BF6C703CCA1D}" dt="2022-09-09T05:12:49.086" v="15054"/>
          <ac:spMkLst>
            <pc:docMk/>
            <pc:sldMk cId="1897847280" sldId="339"/>
            <ac:spMk id="6" creationId="{6ACBEA20-604E-FF13-C98A-64CF24A09AD9}"/>
          </ac:spMkLst>
        </pc:spChg>
        <pc:picChg chg="add mod">
          <ac:chgData name="钱 霖奕" userId="d928a817aa094823" providerId="LiveId" clId="{B98D9CB8-AD71-6246-898F-BF6C703CCA1D}" dt="2022-09-09T05:13:28.654" v="15077" actId="1076"/>
          <ac:picMkLst>
            <pc:docMk/>
            <pc:sldMk cId="1897847280" sldId="339"/>
            <ac:picMk id="4" creationId="{A0557113-8C33-8678-B5AA-C2DBD2613FCF}"/>
          </ac:picMkLst>
        </pc:picChg>
        <pc:picChg chg="add mod">
          <ac:chgData name="钱 霖奕" userId="d928a817aa094823" providerId="LiveId" clId="{B98D9CB8-AD71-6246-898F-BF6C703CCA1D}" dt="2022-09-09T05:13:31.287" v="15078" actId="14100"/>
          <ac:picMkLst>
            <pc:docMk/>
            <pc:sldMk cId="1897847280" sldId="339"/>
            <ac:picMk id="5" creationId="{BDF8EF39-919D-1AFD-4A0E-3CF374248E7C}"/>
          </ac:picMkLst>
        </pc:picChg>
        <pc:picChg chg="add del">
          <ac:chgData name="钱 霖奕" userId="d928a817aa094823" providerId="LiveId" clId="{B98D9CB8-AD71-6246-898F-BF6C703CCA1D}" dt="2022-09-09T05:12:59.213" v="15057"/>
          <ac:picMkLst>
            <pc:docMk/>
            <pc:sldMk cId="1897847280" sldId="339"/>
            <ac:picMk id="7" creationId="{3EB41363-0E41-54EF-D30E-7C387901ABFF}"/>
          </ac:picMkLst>
        </pc:picChg>
      </pc:sldChg>
      <pc:sldChg chg="addSp delSp modSp add mod">
        <pc:chgData name="钱 霖奕" userId="d928a817aa094823" providerId="LiveId" clId="{B98D9CB8-AD71-6246-898F-BF6C703CCA1D}" dt="2022-09-09T05:28:24.506" v="16057" actId="20577"/>
        <pc:sldMkLst>
          <pc:docMk/>
          <pc:sldMk cId="1673702171" sldId="340"/>
        </pc:sldMkLst>
        <pc:spChg chg="mod">
          <ac:chgData name="钱 霖奕" userId="d928a817aa094823" providerId="LiveId" clId="{B98D9CB8-AD71-6246-898F-BF6C703CCA1D}" dt="2022-09-09T05:16:15.705" v="15217" actId="20577"/>
          <ac:spMkLst>
            <pc:docMk/>
            <pc:sldMk cId="1673702171" sldId="340"/>
            <ac:spMk id="2" creationId="{7A56D87B-AA91-E547-3E45-5641F4064636}"/>
          </ac:spMkLst>
        </pc:spChg>
        <pc:spChg chg="mod">
          <ac:chgData name="钱 霖奕" userId="d928a817aa094823" providerId="LiveId" clId="{B98D9CB8-AD71-6246-898F-BF6C703CCA1D}" dt="2022-09-09T05:28:24.506" v="16057" actId="20577"/>
          <ac:spMkLst>
            <pc:docMk/>
            <pc:sldMk cId="1673702171" sldId="340"/>
            <ac:spMk id="3" creationId="{D409E8CD-5526-EDDA-9C36-2A73126FF7C9}"/>
          </ac:spMkLst>
        </pc:spChg>
        <pc:picChg chg="del">
          <ac:chgData name="钱 霖奕" userId="d928a817aa094823" providerId="LiveId" clId="{B98D9CB8-AD71-6246-898F-BF6C703CCA1D}" dt="2022-09-09T05:16:41.735" v="15221" actId="478"/>
          <ac:picMkLst>
            <pc:docMk/>
            <pc:sldMk cId="1673702171" sldId="340"/>
            <ac:picMk id="4" creationId="{A0557113-8C33-8678-B5AA-C2DBD2613FCF}"/>
          </ac:picMkLst>
        </pc:picChg>
        <pc:picChg chg="del">
          <ac:chgData name="钱 霖奕" userId="d928a817aa094823" providerId="LiveId" clId="{B98D9CB8-AD71-6246-898F-BF6C703CCA1D}" dt="2022-09-09T05:16:42.329" v="15222" actId="478"/>
          <ac:picMkLst>
            <pc:docMk/>
            <pc:sldMk cId="1673702171" sldId="340"/>
            <ac:picMk id="5" creationId="{BDF8EF39-919D-1AFD-4A0E-3CF374248E7C}"/>
          </ac:picMkLst>
        </pc:picChg>
        <pc:picChg chg="add del mod">
          <ac:chgData name="钱 霖奕" userId="d928a817aa094823" providerId="LiveId" clId="{B98D9CB8-AD71-6246-898F-BF6C703CCA1D}" dt="2022-09-09T05:16:49.316" v="15224"/>
          <ac:picMkLst>
            <pc:docMk/>
            <pc:sldMk cId="1673702171" sldId="340"/>
            <ac:picMk id="6" creationId="{CAD9A9DA-BF3F-D890-F939-8620A2A30D10}"/>
          </ac:picMkLst>
        </pc:picChg>
        <pc:picChg chg="add mod">
          <ac:chgData name="钱 霖奕" userId="d928a817aa094823" providerId="LiveId" clId="{B98D9CB8-AD71-6246-898F-BF6C703CCA1D}" dt="2022-09-09T05:28:07.612" v="16050" actId="1076"/>
          <ac:picMkLst>
            <pc:docMk/>
            <pc:sldMk cId="1673702171" sldId="340"/>
            <ac:picMk id="7" creationId="{E9FA269B-297E-FBE9-DD93-AD46C18CEB80}"/>
          </ac:picMkLst>
        </pc:picChg>
      </pc:sldChg>
      <pc:sldChg chg="addSp delSp modSp add mod">
        <pc:chgData name="钱 霖奕" userId="d928a817aa094823" providerId="LiveId" clId="{B98D9CB8-AD71-6246-898F-BF6C703CCA1D}" dt="2022-09-09T05:31:16.712" v="16288" actId="1076"/>
        <pc:sldMkLst>
          <pc:docMk/>
          <pc:sldMk cId="2565195576" sldId="341"/>
        </pc:sldMkLst>
        <pc:spChg chg="mod">
          <ac:chgData name="钱 霖奕" userId="d928a817aa094823" providerId="LiveId" clId="{B98D9CB8-AD71-6246-898F-BF6C703CCA1D}" dt="2022-09-09T05:31:14.384" v="16287" actId="20577"/>
          <ac:spMkLst>
            <pc:docMk/>
            <pc:sldMk cId="2565195576" sldId="341"/>
            <ac:spMk id="3" creationId="{D409E8CD-5526-EDDA-9C36-2A73126FF7C9}"/>
          </ac:spMkLst>
        </pc:spChg>
        <pc:picChg chg="add mod">
          <ac:chgData name="钱 霖奕" userId="d928a817aa094823" providerId="LiveId" clId="{B98D9CB8-AD71-6246-898F-BF6C703CCA1D}" dt="2022-09-09T05:31:16.712" v="16288" actId="1076"/>
          <ac:picMkLst>
            <pc:docMk/>
            <pc:sldMk cId="2565195576" sldId="341"/>
            <ac:picMk id="4" creationId="{281CA307-99C1-81C0-3C3A-F5CA6D70E393}"/>
          </ac:picMkLst>
        </pc:picChg>
        <pc:picChg chg="del">
          <ac:chgData name="钱 霖奕" userId="d928a817aa094823" providerId="LiveId" clId="{B98D9CB8-AD71-6246-898F-BF6C703CCA1D}" dt="2022-09-09T05:27:42.501" v="16042" actId="478"/>
          <ac:picMkLst>
            <pc:docMk/>
            <pc:sldMk cId="2565195576" sldId="341"/>
            <ac:picMk id="7" creationId="{E9FA269B-297E-FBE9-DD93-AD46C18CEB80}"/>
          </ac:picMkLst>
        </pc:picChg>
      </pc:sldChg>
      <pc:sldChg chg="delSp modSp add mod">
        <pc:chgData name="钱 霖奕" userId="d928a817aa094823" providerId="LiveId" clId="{B98D9CB8-AD71-6246-898F-BF6C703CCA1D}" dt="2022-09-09T05:44:43.249" v="16904" actId="20577"/>
        <pc:sldMkLst>
          <pc:docMk/>
          <pc:sldMk cId="3516794896" sldId="342"/>
        </pc:sldMkLst>
        <pc:spChg chg="mod">
          <ac:chgData name="钱 霖奕" userId="d928a817aa094823" providerId="LiveId" clId="{B98D9CB8-AD71-6246-898F-BF6C703CCA1D}" dt="2022-09-09T05:42:42.431" v="16597" actId="20577"/>
          <ac:spMkLst>
            <pc:docMk/>
            <pc:sldMk cId="3516794896" sldId="342"/>
            <ac:spMk id="2" creationId="{7A56D87B-AA91-E547-3E45-5641F4064636}"/>
          </ac:spMkLst>
        </pc:spChg>
        <pc:spChg chg="mod">
          <ac:chgData name="钱 霖奕" userId="d928a817aa094823" providerId="LiveId" clId="{B98D9CB8-AD71-6246-898F-BF6C703CCA1D}" dt="2022-09-09T05:44:43.249" v="16904" actId="20577"/>
          <ac:spMkLst>
            <pc:docMk/>
            <pc:sldMk cId="3516794896" sldId="342"/>
            <ac:spMk id="3" creationId="{D409E8CD-5526-EDDA-9C36-2A73126FF7C9}"/>
          </ac:spMkLst>
        </pc:spChg>
        <pc:picChg chg="del">
          <ac:chgData name="钱 霖奕" userId="d928a817aa094823" providerId="LiveId" clId="{B98D9CB8-AD71-6246-898F-BF6C703CCA1D}" dt="2022-09-09T05:42:36.307" v="16586" actId="478"/>
          <ac:picMkLst>
            <pc:docMk/>
            <pc:sldMk cId="3516794896" sldId="342"/>
            <ac:picMk id="4" creationId="{8F967750-A205-5635-946D-A3F4D849CE48}"/>
          </ac:picMkLst>
        </pc:picChg>
        <pc:picChg chg="del">
          <ac:chgData name="钱 霖奕" userId="d928a817aa094823" providerId="LiveId" clId="{B98D9CB8-AD71-6246-898F-BF6C703CCA1D}" dt="2022-09-09T05:42:36.936" v="16587" actId="478"/>
          <ac:picMkLst>
            <pc:docMk/>
            <pc:sldMk cId="3516794896" sldId="342"/>
            <ac:picMk id="7" creationId="{83464E46-84AB-548A-5627-7A887B7FA1CC}"/>
          </ac:picMkLst>
        </pc:picChg>
      </pc:sldChg>
    </pc:docChg>
  </pc:docChgLst>
  <pc:docChgLst>
    <pc:chgData name="钱 霖奕" userId="d928a817aa094823" providerId="LiveId" clId="{554E2EA7-DE80-644B-B137-6568038A77B9}"/>
    <pc:docChg chg="undo redo custSel addSld delSld modSld sldOrd modMainMaster addSection delSection">
      <pc:chgData name="钱 霖奕" userId="d928a817aa094823" providerId="LiveId" clId="{554E2EA7-DE80-644B-B137-6568038A77B9}" dt="2022-08-16T11:51:32.654" v="12431" actId="207"/>
      <pc:docMkLst>
        <pc:docMk/>
      </pc:docMkLst>
      <pc:sldChg chg="modSp new mod setBg">
        <pc:chgData name="钱 霖奕" userId="d928a817aa094823" providerId="LiveId" clId="{554E2EA7-DE80-644B-B137-6568038A77B9}" dt="2022-08-13T07:45:33.754" v="4329" actId="20577"/>
        <pc:sldMkLst>
          <pc:docMk/>
          <pc:sldMk cId="3417333337" sldId="256"/>
        </pc:sldMkLst>
        <pc:spChg chg="mod">
          <ac:chgData name="钱 霖奕" userId="d928a817aa094823" providerId="LiveId" clId="{554E2EA7-DE80-644B-B137-6568038A77B9}" dt="2022-08-13T07:45:33.754" v="4329" actId="20577"/>
          <ac:spMkLst>
            <pc:docMk/>
            <pc:sldMk cId="3417333337" sldId="256"/>
            <ac:spMk id="2" creationId="{EF6E78A2-575B-3AB0-7A5D-3ED95283F8AC}"/>
          </ac:spMkLst>
        </pc:spChg>
        <pc:spChg chg="mod">
          <ac:chgData name="钱 霖奕" userId="d928a817aa094823" providerId="LiveId" clId="{554E2EA7-DE80-644B-B137-6568038A77B9}" dt="2022-08-13T07:44:05.216" v="4261" actId="2711"/>
          <ac:spMkLst>
            <pc:docMk/>
            <pc:sldMk cId="3417333337" sldId="256"/>
            <ac:spMk id="3" creationId="{DCF5F7B3-B42C-66B5-4559-6417F63E5DCB}"/>
          </ac:spMkLst>
        </pc:spChg>
      </pc:sldChg>
      <pc:sldChg chg="modSp add mod">
        <pc:chgData name="钱 霖奕" userId="d928a817aa094823" providerId="LiveId" clId="{554E2EA7-DE80-644B-B137-6568038A77B9}" dt="2022-08-16T11:51:32.654" v="12431" actId="207"/>
        <pc:sldMkLst>
          <pc:docMk/>
          <pc:sldMk cId="2177846880" sldId="257"/>
        </pc:sldMkLst>
        <pc:spChg chg="mod">
          <ac:chgData name="钱 霖奕" userId="d928a817aa094823" providerId="LiveId" clId="{554E2EA7-DE80-644B-B137-6568038A77B9}" dt="2022-08-13T07:47:45.324" v="4365" actId="20577"/>
          <ac:spMkLst>
            <pc:docMk/>
            <pc:sldMk cId="2177846880" sldId="257"/>
            <ac:spMk id="2" creationId="{EF6E78A2-575B-3AB0-7A5D-3ED95283F8AC}"/>
          </ac:spMkLst>
        </pc:spChg>
        <pc:spChg chg="mod">
          <ac:chgData name="钱 霖奕" userId="d928a817aa094823" providerId="LiveId" clId="{554E2EA7-DE80-644B-B137-6568038A77B9}" dt="2022-08-16T11:51:32.654" v="12431" actId="207"/>
          <ac:spMkLst>
            <pc:docMk/>
            <pc:sldMk cId="2177846880" sldId="257"/>
            <ac:spMk id="3" creationId="{DCF5F7B3-B42C-66B5-4559-6417F63E5DCB}"/>
          </ac:spMkLst>
        </pc:spChg>
      </pc:sldChg>
      <pc:sldChg chg="new del">
        <pc:chgData name="钱 霖奕" userId="d928a817aa094823" providerId="LiveId" clId="{554E2EA7-DE80-644B-B137-6568038A77B9}" dt="2022-08-04T10:34:43.663" v="122" actId="2696"/>
        <pc:sldMkLst>
          <pc:docMk/>
          <pc:sldMk cId="3333335131" sldId="257"/>
        </pc:sldMkLst>
      </pc:sldChg>
      <pc:sldChg chg="addSp delSp modSp new del mod ord">
        <pc:chgData name="钱 霖奕" userId="d928a817aa094823" providerId="LiveId" clId="{554E2EA7-DE80-644B-B137-6568038A77B9}" dt="2022-08-13T12:46:19.341" v="7697" actId="2696"/>
        <pc:sldMkLst>
          <pc:docMk/>
          <pc:sldMk cId="2648827817" sldId="258"/>
        </pc:sldMkLst>
        <pc:spChg chg="mod">
          <ac:chgData name="钱 霖奕" userId="d928a817aa094823" providerId="LiveId" clId="{554E2EA7-DE80-644B-B137-6568038A77B9}" dt="2022-08-04T15:14:27.955" v="181" actId="20577"/>
          <ac:spMkLst>
            <pc:docMk/>
            <pc:sldMk cId="2648827817" sldId="258"/>
            <ac:spMk id="2" creationId="{17100002-0DDB-06AE-F478-05FAF55BC157}"/>
          </ac:spMkLst>
        </pc:spChg>
        <pc:spChg chg="del mod">
          <ac:chgData name="钱 霖奕" userId="d928a817aa094823" providerId="LiveId" clId="{554E2EA7-DE80-644B-B137-6568038A77B9}" dt="2022-08-04T15:27:19.464" v="195"/>
          <ac:spMkLst>
            <pc:docMk/>
            <pc:sldMk cId="2648827817" sldId="258"/>
            <ac:spMk id="3" creationId="{7141E171-64A9-EA18-3E55-0477D5191ABA}"/>
          </ac:spMkLst>
        </pc:spChg>
        <pc:spChg chg="add mod">
          <ac:chgData name="钱 霖奕" userId="d928a817aa094823" providerId="LiveId" clId="{554E2EA7-DE80-644B-B137-6568038A77B9}" dt="2022-08-04T15:28:29.668" v="208" actId="1076"/>
          <ac:spMkLst>
            <pc:docMk/>
            <pc:sldMk cId="2648827817" sldId="258"/>
            <ac:spMk id="5" creationId="{438E5BDA-4E07-CCBE-85F0-D2D54BC13BB8}"/>
          </ac:spMkLst>
        </pc:spChg>
        <pc:spChg chg="add del mod">
          <ac:chgData name="钱 霖奕" userId="d928a817aa094823" providerId="LiveId" clId="{554E2EA7-DE80-644B-B137-6568038A77B9}" dt="2022-08-04T15:30:00.269" v="246"/>
          <ac:spMkLst>
            <pc:docMk/>
            <pc:sldMk cId="2648827817" sldId="258"/>
            <ac:spMk id="6" creationId="{CD7AECF9-D5EE-F586-E26B-325AF1F012E3}"/>
          </ac:spMkLst>
        </pc:spChg>
        <pc:spChg chg="add mod">
          <ac:chgData name="钱 霖奕" userId="d928a817aa094823" providerId="LiveId" clId="{554E2EA7-DE80-644B-B137-6568038A77B9}" dt="2022-08-05T10:19:29.355" v="351" actId="1076"/>
          <ac:spMkLst>
            <pc:docMk/>
            <pc:sldMk cId="2648827817" sldId="258"/>
            <ac:spMk id="6" creationId="{D6FE3D2F-1E8B-5C48-2A43-1B3B56491524}"/>
          </ac:spMkLst>
        </pc:spChg>
        <pc:spChg chg="add mod">
          <ac:chgData name="钱 霖奕" userId="d928a817aa094823" providerId="LiveId" clId="{554E2EA7-DE80-644B-B137-6568038A77B9}" dt="2022-08-04T15:30:14.837" v="257" actId="20577"/>
          <ac:spMkLst>
            <pc:docMk/>
            <pc:sldMk cId="2648827817" sldId="258"/>
            <ac:spMk id="7" creationId="{74BCDA5F-3076-A2C4-FC64-D34A9264115A}"/>
          </ac:spMkLst>
        </pc:spChg>
        <pc:spChg chg="add mod">
          <ac:chgData name="钱 霖奕" userId="d928a817aa094823" providerId="LiveId" clId="{554E2EA7-DE80-644B-B137-6568038A77B9}" dt="2022-08-04T15:31:37.531" v="283" actId="20577"/>
          <ac:spMkLst>
            <pc:docMk/>
            <pc:sldMk cId="2648827817" sldId="258"/>
            <ac:spMk id="9" creationId="{5A379D1B-106E-FE70-08EF-5C8AE5133C86}"/>
          </ac:spMkLst>
        </pc:spChg>
        <pc:spChg chg="add del mod">
          <ac:chgData name="钱 霖奕" userId="d928a817aa094823" providerId="LiveId" clId="{554E2EA7-DE80-644B-B137-6568038A77B9}" dt="2022-08-13T09:36:28.448" v="5895"/>
          <ac:spMkLst>
            <pc:docMk/>
            <pc:sldMk cId="2648827817" sldId="258"/>
            <ac:spMk id="10" creationId="{B3467D0A-180A-9573-F9FD-00304DD0A732}"/>
          </ac:spMkLst>
        </pc:spChg>
        <pc:picChg chg="add mod">
          <ac:chgData name="钱 霖奕" userId="d928a817aa094823" providerId="LiveId" clId="{554E2EA7-DE80-644B-B137-6568038A77B9}" dt="2022-08-05T10:18:42.753" v="285" actId="1076"/>
          <ac:picMkLst>
            <pc:docMk/>
            <pc:sldMk cId="2648827817" sldId="258"/>
            <ac:picMk id="3" creationId="{00033FF0-DFEF-D3C3-33EB-FB87B5B7ABCB}"/>
          </ac:picMkLst>
        </pc:picChg>
        <pc:picChg chg="add mod modCrop">
          <ac:chgData name="钱 霖奕" userId="d928a817aa094823" providerId="LiveId" clId="{554E2EA7-DE80-644B-B137-6568038A77B9}" dt="2022-08-13T09:37:15.506" v="5898" actId="16481"/>
          <ac:picMkLst>
            <pc:docMk/>
            <pc:sldMk cId="2648827817" sldId="258"/>
            <ac:picMk id="4" creationId="{0BEC06F9-DB7B-4641-7917-FFC2926E8E42}"/>
          </ac:picMkLst>
        </pc:picChg>
        <pc:picChg chg="add mod">
          <ac:chgData name="钱 霖奕" userId="d928a817aa094823" providerId="LiveId" clId="{554E2EA7-DE80-644B-B137-6568038A77B9}" dt="2022-08-04T15:31:31.167" v="259" actId="1076"/>
          <ac:picMkLst>
            <pc:docMk/>
            <pc:sldMk cId="2648827817" sldId="258"/>
            <ac:picMk id="8" creationId="{2D294BC8-9163-E4F1-953E-7A0FE822B63C}"/>
          </ac:picMkLst>
        </pc:picChg>
        <pc:picChg chg="add del">
          <ac:chgData name="钱 霖奕" userId="d928a817aa094823" providerId="LiveId" clId="{554E2EA7-DE80-644B-B137-6568038A77B9}" dt="2022-08-05T12:22:16.569" v="355" actId="478"/>
          <ac:picMkLst>
            <pc:docMk/>
            <pc:sldMk cId="2648827817" sldId="258"/>
            <ac:picMk id="10" creationId="{1DD10D8B-E374-CEC9-E5BC-FBEA99B5D9E7}"/>
          </ac:picMkLst>
        </pc:picChg>
        <pc:picChg chg="add mod">
          <ac:chgData name="钱 霖奕" userId="d928a817aa094823" providerId="LiveId" clId="{554E2EA7-DE80-644B-B137-6568038A77B9}" dt="2022-08-05T12:22:19.827" v="356" actId="1076"/>
          <ac:picMkLst>
            <pc:docMk/>
            <pc:sldMk cId="2648827817" sldId="258"/>
            <ac:picMk id="11" creationId="{8CC3D992-C335-BD37-2103-FF248E9EF3FA}"/>
          </ac:picMkLst>
        </pc:picChg>
        <pc:picChg chg="add mod">
          <ac:chgData name="钱 霖奕" userId="d928a817aa094823" providerId="LiveId" clId="{554E2EA7-DE80-644B-B137-6568038A77B9}" dt="2022-08-05T12:22:38.749" v="359" actId="1076"/>
          <ac:picMkLst>
            <pc:docMk/>
            <pc:sldMk cId="2648827817" sldId="258"/>
            <ac:picMk id="12" creationId="{EBE31CA3-0E90-0DDF-842B-5FA62B90D711}"/>
          </ac:picMkLst>
        </pc:picChg>
      </pc:sldChg>
      <pc:sldChg chg="addSp delSp modSp new del mod">
        <pc:chgData name="钱 霖奕" userId="d928a817aa094823" providerId="LiveId" clId="{554E2EA7-DE80-644B-B137-6568038A77B9}" dt="2022-08-13T12:46:22.173" v="7698" actId="2696"/>
        <pc:sldMkLst>
          <pc:docMk/>
          <pc:sldMk cId="3324507307" sldId="259"/>
        </pc:sldMkLst>
        <pc:spChg chg="mod">
          <ac:chgData name="钱 霖奕" userId="d928a817aa094823" providerId="LiveId" clId="{554E2EA7-DE80-644B-B137-6568038A77B9}" dt="2022-08-05T12:38:47.711" v="378" actId="20577"/>
          <ac:spMkLst>
            <pc:docMk/>
            <pc:sldMk cId="3324507307" sldId="259"/>
            <ac:spMk id="2" creationId="{86CC220D-54D4-226C-C670-A73A9CD38F0A}"/>
          </ac:spMkLst>
        </pc:spChg>
        <pc:spChg chg="del mod">
          <ac:chgData name="钱 霖奕" userId="d928a817aa094823" providerId="LiveId" clId="{554E2EA7-DE80-644B-B137-6568038A77B9}" dt="2022-08-05T12:39:13.662" v="380"/>
          <ac:spMkLst>
            <pc:docMk/>
            <pc:sldMk cId="3324507307" sldId="259"/>
            <ac:spMk id="3" creationId="{9755F267-BD0F-DBB7-66B5-61AE8EDE32EF}"/>
          </ac:spMkLst>
        </pc:spChg>
        <pc:spChg chg="add mod">
          <ac:chgData name="钱 霖奕" userId="d928a817aa094823" providerId="LiveId" clId="{554E2EA7-DE80-644B-B137-6568038A77B9}" dt="2022-08-05T12:42:42.407" v="388" actId="20577"/>
          <ac:spMkLst>
            <pc:docMk/>
            <pc:sldMk cId="3324507307" sldId="259"/>
            <ac:spMk id="5" creationId="{374DE25A-AC3E-B1B2-CF26-3099479904D7}"/>
          </ac:spMkLst>
        </pc:spChg>
        <pc:spChg chg="add mod">
          <ac:chgData name="钱 霖奕" userId="d928a817aa094823" providerId="LiveId" clId="{554E2EA7-DE80-644B-B137-6568038A77B9}" dt="2022-08-05T12:43:15.944" v="414" actId="20577"/>
          <ac:spMkLst>
            <pc:docMk/>
            <pc:sldMk cId="3324507307" sldId="259"/>
            <ac:spMk id="6" creationId="{BD66DB7F-F4C3-C912-E810-87B48E61FAC3}"/>
          </ac:spMkLst>
        </pc:spChg>
        <pc:picChg chg="add mod">
          <ac:chgData name="钱 霖奕" userId="d928a817aa094823" providerId="LiveId" clId="{554E2EA7-DE80-644B-B137-6568038A77B9}" dt="2022-08-13T07:40:53.928" v="4226" actId="1076"/>
          <ac:picMkLst>
            <pc:docMk/>
            <pc:sldMk cId="3324507307" sldId="259"/>
            <ac:picMk id="4" creationId="{88ED11F0-26AC-7A3B-A83F-CD3C36CAA796}"/>
          </ac:picMkLst>
        </pc:picChg>
      </pc:sldChg>
      <pc:sldChg chg="addSp modSp new del mod">
        <pc:chgData name="钱 霖奕" userId="d928a817aa094823" providerId="LiveId" clId="{554E2EA7-DE80-644B-B137-6568038A77B9}" dt="2022-08-13T14:15:17.144" v="7982" actId="2696"/>
        <pc:sldMkLst>
          <pc:docMk/>
          <pc:sldMk cId="910548172" sldId="260"/>
        </pc:sldMkLst>
        <pc:spChg chg="mod">
          <ac:chgData name="钱 霖奕" userId="d928a817aa094823" providerId="LiveId" clId="{554E2EA7-DE80-644B-B137-6568038A77B9}" dt="2022-08-05T13:42:25.921" v="499" actId="20577"/>
          <ac:spMkLst>
            <pc:docMk/>
            <pc:sldMk cId="910548172" sldId="260"/>
            <ac:spMk id="2" creationId="{0B562F14-968B-3B38-339A-1DED91D04117}"/>
          </ac:spMkLst>
        </pc:spChg>
        <pc:spChg chg="mod">
          <ac:chgData name="钱 霖奕" userId="d928a817aa094823" providerId="LiveId" clId="{554E2EA7-DE80-644B-B137-6568038A77B9}" dt="2022-08-05T13:53:40.561" v="671" actId="20577"/>
          <ac:spMkLst>
            <pc:docMk/>
            <pc:sldMk cId="910548172" sldId="260"/>
            <ac:spMk id="3" creationId="{813E589B-594D-EE55-5A2F-5F818A7E3E4E}"/>
          </ac:spMkLst>
        </pc:spChg>
        <pc:spChg chg="add mod">
          <ac:chgData name="钱 霖奕" userId="d928a817aa094823" providerId="LiveId" clId="{554E2EA7-DE80-644B-B137-6568038A77B9}" dt="2022-08-05T13:50:12.654" v="612" actId="20577"/>
          <ac:spMkLst>
            <pc:docMk/>
            <pc:sldMk cId="910548172" sldId="260"/>
            <ac:spMk id="5" creationId="{7F62EA64-D4D0-3509-DBFF-BC50655F6F37}"/>
          </ac:spMkLst>
        </pc:spChg>
        <pc:picChg chg="add">
          <ac:chgData name="钱 霖奕" userId="d928a817aa094823" providerId="LiveId" clId="{554E2EA7-DE80-644B-B137-6568038A77B9}" dt="2022-08-05T13:46:50.196" v="502"/>
          <ac:picMkLst>
            <pc:docMk/>
            <pc:sldMk cId="910548172" sldId="260"/>
            <ac:picMk id="4" creationId="{B1728954-34E8-A08A-9109-4A4C05F5628C}"/>
          </ac:picMkLst>
        </pc:picChg>
      </pc:sldChg>
      <pc:sldChg chg="addSp delSp modSp add del mod">
        <pc:chgData name="钱 霖奕" userId="d928a817aa094823" providerId="LiveId" clId="{554E2EA7-DE80-644B-B137-6568038A77B9}" dt="2022-08-13T14:25:22.109" v="8277" actId="2696"/>
        <pc:sldMkLst>
          <pc:docMk/>
          <pc:sldMk cId="2075329364" sldId="261"/>
        </pc:sldMkLst>
        <pc:spChg chg="mod">
          <ac:chgData name="钱 霖奕" userId="d928a817aa094823" providerId="LiveId" clId="{554E2EA7-DE80-644B-B137-6568038A77B9}" dt="2022-08-05T13:56:53.473" v="744" actId="20577"/>
          <ac:spMkLst>
            <pc:docMk/>
            <pc:sldMk cId="2075329364" sldId="261"/>
            <ac:spMk id="3" creationId="{813E589B-594D-EE55-5A2F-5F818A7E3E4E}"/>
          </ac:spMkLst>
        </pc:spChg>
        <pc:spChg chg="mod">
          <ac:chgData name="钱 霖奕" userId="d928a817aa094823" providerId="LiveId" clId="{554E2EA7-DE80-644B-B137-6568038A77B9}" dt="2022-08-05T14:05:03.349" v="832" actId="1076"/>
          <ac:spMkLst>
            <pc:docMk/>
            <pc:sldMk cId="2075329364" sldId="261"/>
            <ac:spMk id="5" creationId="{7F62EA64-D4D0-3509-DBFF-BC50655F6F37}"/>
          </ac:spMkLst>
        </pc:spChg>
        <pc:spChg chg="add del mod">
          <ac:chgData name="钱 霖奕" userId="d928a817aa094823" providerId="LiveId" clId="{554E2EA7-DE80-644B-B137-6568038A77B9}" dt="2022-08-05T14:04:19.075" v="827"/>
          <ac:spMkLst>
            <pc:docMk/>
            <pc:sldMk cId="2075329364" sldId="261"/>
            <ac:spMk id="6" creationId="{45EF4EF7-1F94-FDE0-0651-A9C7AFDD1CEF}"/>
          </ac:spMkLst>
        </pc:spChg>
        <pc:picChg chg="del">
          <ac:chgData name="钱 霖奕" userId="d928a817aa094823" providerId="LiveId" clId="{554E2EA7-DE80-644B-B137-6568038A77B9}" dt="2022-08-05T13:52:25.271" v="617" actId="478"/>
          <ac:picMkLst>
            <pc:docMk/>
            <pc:sldMk cId="2075329364" sldId="261"/>
            <ac:picMk id="4" creationId="{B1728954-34E8-A08A-9109-4A4C05F5628C}"/>
          </ac:picMkLst>
        </pc:picChg>
        <pc:picChg chg="add mod">
          <ac:chgData name="钱 霖奕" userId="d928a817aa094823" providerId="LiveId" clId="{554E2EA7-DE80-644B-B137-6568038A77B9}" dt="2022-08-05T13:57:30.468" v="746" actId="1076"/>
          <ac:picMkLst>
            <pc:docMk/>
            <pc:sldMk cId="2075329364" sldId="261"/>
            <ac:picMk id="7" creationId="{735D0EF4-CE3A-C0FF-5BEE-49FFC854C18B}"/>
          </ac:picMkLst>
        </pc:picChg>
        <pc:picChg chg="add mod">
          <ac:chgData name="钱 霖奕" userId="d928a817aa094823" providerId="LiveId" clId="{554E2EA7-DE80-644B-B137-6568038A77B9}" dt="2022-08-05T14:07:50.909" v="843" actId="1076"/>
          <ac:picMkLst>
            <pc:docMk/>
            <pc:sldMk cId="2075329364" sldId="261"/>
            <ac:picMk id="8" creationId="{269F98E7-FB52-6AE6-944B-75C0AA206943}"/>
          </ac:picMkLst>
        </pc:picChg>
      </pc:sldChg>
      <pc:sldChg chg="addSp delSp modSp new del mod">
        <pc:chgData name="钱 霖奕" userId="d928a817aa094823" providerId="LiveId" clId="{554E2EA7-DE80-644B-B137-6568038A77B9}" dt="2022-08-13T14:40:07.793" v="8607" actId="2696"/>
        <pc:sldMkLst>
          <pc:docMk/>
          <pc:sldMk cId="350337270" sldId="262"/>
        </pc:sldMkLst>
        <pc:spChg chg="add del mod">
          <ac:chgData name="钱 霖奕" userId="d928a817aa094823" providerId="LiveId" clId="{554E2EA7-DE80-644B-B137-6568038A77B9}" dt="2022-08-13T14:25:49.300" v="8281"/>
          <ac:spMkLst>
            <pc:docMk/>
            <pc:sldMk cId="350337270" sldId="262"/>
            <ac:spMk id="3" creationId="{93CED3F1-FA44-287D-D8C5-86950E28FF69}"/>
          </ac:spMkLst>
        </pc:spChg>
        <pc:spChg chg="del mod">
          <ac:chgData name="钱 霖奕" userId="d928a817aa094823" providerId="LiveId" clId="{554E2EA7-DE80-644B-B137-6568038A77B9}" dt="2022-08-05T14:22:33.136" v="846"/>
          <ac:spMkLst>
            <pc:docMk/>
            <pc:sldMk cId="350337270" sldId="262"/>
            <ac:spMk id="3" creationId="{AEB28CE3-2453-1495-A63F-6ECDE943311B}"/>
          </ac:spMkLst>
        </pc:spChg>
        <pc:spChg chg="add mod">
          <ac:chgData name="钱 霖奕" userId="d928a817aa094823" providerId="LiveId" clId="{554E2EA7-DE80-644B-B137-6568038A77B9}" dt="2022-08-05T14:43:15.751" v="864" actId="1076"/>
          <ac:spMkLst>
            <pc:docMk/>
            <pc:sldMk cId="350337270" sldId="262"/>
            <ac:spMk id="6" creationId="{0F44E457-81ED-35BF-3BB6-3655E3C473BD}"/>
          </ac:spMkLst>
        </pc:spChg>
        <pc:spChg chg="add mod">
          <ac:chgData name="钱 霖奕" userId="d928a817aa094823" providerId="LiveId" clId="{554E2EA7-DE80-644B-B137-6568038A77B9}" dt="2022-08-05T14:43:37.060" v="867" actId="1076"/>
          <ac:spMkLst>
            <pc:docMk/>
            <pc:sldMk cId="350337270" sldId="262"/>
            <ac:spMk id="9" creationId="{2859AD80-5378-8278-906E-3DDB746021DD}"/>
          </ac:spMkLst>
        </pc:spChg>
        <pc:spChg chg="add mod">
          <ac:chgData name="钱 霖奕" userId="d928a817aa094823" providerId="LiveId" clId="{554E2EA7-DE80-644B-B137-6568038A77B9}" dt="2022-08-05T14:44:52.068" v="891" actId="1076"/>
          <ac:spMkLst>
            <pc:docMk/>
            <pc:sldMk cId="350337270" sldId="262"/>
            <ac:spMk id="10" creationId="{CBCECC9E-963E-7AC1-02FC-A2EA8A80FCA9}"/>
          </ac:spMkLst>
        </pc:spChg>
        <pc:picChg chg="add mod">
          <ac:chgData name="钱 霖奕" userId="d928a817aa094823" providerId="LiveId" clId="{554E2EA7-DE80-644B-B137-6568038A77B9}" dt="2022-08-05T14:22:33.136" v="846"/>
          <ac:picMkLst>
            <pc:docMk/>
            <pc:sldMk cId="350337270" sldId="262"/>
            <ac:picMk id="4" creationId="{1F6D3B26-BF56-E8E8-C70E-B086E1A79FC6}"/>
          </ac:picMkLst>
        </pc:picChg>
        <pc:picChg chg="add mod">
          <ac:chgData name="钱 霖奕" userId="d928a817aa094823" providerId="LiveId" clId="{554E2EA7-DE80-644B-B137-6568038A77B9}" dt="2022-08-05T14:43:00.052" v="848" actId="1076"/>
          <ac:picMkLst>
            <pc:docMk/>
            <pc:sldMk cId="350337270" sldId="262"/>
            <ac:picMk id="5" creationId="{0357C14E-36CE-CAD1-34C1-5A41C057BBC7}"/>
          </ac:picMkLst>
        </pc:picChg>
        <pc:picChg chg="add del">
          <ac:chgData name="钱 霖奕" userId="d928a817aa094823" providerId="LiveId" clId="{554E2EA7-DE80-644B-B137-6568038A77B9}" dt="2022-08-05T14:43:38.644" v="868" actId="478"/>
          <ac:picMkLst>
            <pc:docMk/>
            <pc:sldMk cId="350337270" sldId="262"/>
            <ac:picMk id="7" creationId="{9CD89D58-6538-0666-0BF4-B6F110FB3FC1}"/>
          </ac:picMkLst>
        </pc:picChg>
      </pc:sldChg>
      <pc:sldChg chg="addSp delSp modSp new del mod ord">
        <pc:chgData name="钱 霖奕" userId="d928a817aa094823" providerId="LiveId" clId="{554E2EA7-DE80-644B-B137-6568038A77B9}" dt="2022-08-13T11:20:16.054" v="6259" actId="2696"/>
        <pc:sldMkLst>
          <pc:docMk/>
          <pc:sldMk cId="2390634071" sldId="263"/>
        </pc:sldMkLst>
        <pc:spChg chg="mod">
          <ac:chgData name="钱 霖奕" userId="d928a817aa094823" providerId="LiveId" clId="{554E2EA7-DE80-644B-B137-6568038A77B9}" dt="2022-08-05T14:57:37.051" v="996" actId="20577"/>
          <ac:spMkLst>
            <pc:docMk/>
            <pc:sldMk cId="2390634071" sldId="263"/>
            <ac:spMk id="2" creationId="{42469F86-97D5-887E-85D4-60AC83996C43}"/>
          </ac:spMkLst>
        </pc:spChg>
        <pc:spChg chg="mod">
          <ac:chgData name="钱 霖奕" userId="d928a817aa094823" providerId="LiveId" clId="{554E2EA7-DE80-644B-B137-6568038A77B9}" dt="2022-08-06T11:47:26.356" v="1119" actId="20577"/>
          <ac:spMkLst>
            <pc:docMk/>
            <pc:sldMk cId="2390634071" sldId="263"/>
            <ac:spMk id="3" creationId="{07DC32E7-4609-04D9-2648-CF374F1E3135}"/>
          </ac:spMkLst>
        </pc:spChg>
        <pc:picChg chg="add del">
          <ac:chgData name="钱 霖奕" userId="d928a817aa094823" providerId="LiveId" clId="{554E2EA7-DE80-644B-B137-6568038A77B9}" dt="2022-08-05T14:57:45.061" v="999" actId="478"/>
          <ac:picMkLst>
            <pc:docMk/>
            <pc:sldMk cId="2390634071" sldId="263"/>
            <ac:picMk id="4" creationId="{806F4AD0-60BF-DCCF-833B-A22BE3DB7220}"/>
          </ac:picMkLst>
        </pc:picChg>
      </pc:sldChg>
      <pc:sldChg chg="modSp new del mod">
        <pc:chgData name="钱 霖奕" userId="d928a817aa094823" providerId="LiveId" clId="{554E2EA7-DE80-644B-B137-6568038A77B9}" dt="2022-08-13T15:00:01.633" v="9241" actId="2696"/>
        <pc:sldMkLst>
          <pc:docMk/>
          <pc:sldMk cId="1033573215" sldId="264"/>
        </pc:sldMkLst>
        <pc:spChg chg="mod">
          <ac:chgData name="钱 霖奕" userId="d928a817aa094823" providerId="LiveId" clId="{554E2EA7-DE80-644B-B137-6568038A77B9}" dt="2022-08-06T11:49:31.443" v="1131" actId="20577"/>
          <ac:spMkLst>
            <pc:docMk/>
            <pc:sldMk cId="1033573215" sldId="264"/>
            <ac:spMk id="2" creationId="{AD850E9D-CC62-9931-B391-23A42E01A787}"/>
          </ac:spMkLst>
        </pc:spChg>
        <pc:spChg chg="mod">
          <ac:chgData name="钱 霖奕" userId="d928a817aa094823" providerId="LiveId" clId="{554E2EA7-DE80-644B-B137-6568038A77B9}" dt="2022-08-06T12:47:00.101" v="1372" actId="20577"/>
          <ac:spMkLst>
            <pc:docMk/>
            <pc:sldMk cId="1033573215" sldId="264"/>
            <ac:spMk id="3" creationId="{39471A7D-C173-AFF1-1F4A-9204C07F1584}"/>
          </ac:spMkLst>
        </pc:spChg>
      </pc:sldChg>
      <pc:sldChg chg="addSp delSp modSp add del mod">
        <pc:chgData name="钱 霖奕" userId="d928a817aa094823" providerId="LiveId" clId="{554E2EA7-DE80-644B-B137-6568038A77B9}" dt="2022-08-13T15:35:23.545" v="9760" actId="2696"/>
        <pc:sldMkLst>
          <pc:docMk/>
          <pc:sldMk cId="365217191" sldId="265"/>
        </pc:sldMkLst>
        <pc:spChg chg="mod">
          <ac:chgData name="钱 霖奕" userId="d928a817aa094823" providerId="LiveId" clId="{554E2EA7-DE80-644B-B137-6568038A77B9}" dt="2022-08-06T13:52:06.630" v="1423" actId="20577"/>
          <ac:spMkLst>
            <pc:docMk/>
            <pc:sldMk cId="365217191" sldId="265"/>
            <ac:spMk id="2" creationId="{AD850E9D-CC62-9931-B391-23A42E01A787}"/>
          </ac:spMkLst>
        </pc:spChg>
        <pc:spChg chg="mod">
          <ac:chgData name="钱 霖奕" userId="d928a817aa094823" providerId="LiveId" clId="{554E2EA7-DE80-644B-B137-6568038A77B9}" dt="2022-08-06T14:22:06.434" v="1660"/>
          <ac:spMkLst>
            <pc:docMk/>
            <pc:sldMk cId="365217191" sldId="265"/>
            <ac:spMk id="3" creationId="{39471A7D-C173-AFF1-1F4A-9204C07F1584}"/>
          </ac:spMkLst>
        </pc:spChg>
        <pc:spChg chg="add del mod">
          <ac:chgData name="钱 霖奕" userId="d928a817aa094823" providerId="LiveId" clId="{554E2EA7-DE80-644B-B137-6568038A77B9}" dt="2022-08-06T14:47:25.038" v="1662"/>
          <ac:spMkLst>
            <pc:docMk/>
            <pc:sldMk cId="365217191" sldId="265"/>
            <ac:spMk id="4" creationId="{E05DDAF2-9F42-8D0D-EB35-DE9FCEB898B3}"/>
          </ac:spMkLst>
        </pc:spChg>
      </pc:sldChg>
      <pc:sldChg chg="addSp delSp modSp new del mod">
        <pc:chgData name="钱 霖奕" userId="d928a817aa094823" providerId="LiveId" clId="{554E2EA7-DE80-644B-B137-6568038A77B9}" dt="2022-08-13T15:53:34.383" v="10239" actId="2696"/>
        <pc:sldMkLst>
          <pc:docMk/>
          <pc:sldMk cId="1612612068" sldId="266"/>
        </pc:sldMkLst>
        <pc:spChg chg="mod">
          <ac:chgData name="钱 霖奕" userId="d928a817aa094823" providerId="LiveId" clId="{554E2EA7-DE80-644B-B137-6568038A77B9}" dt="2022-08-06T14:48:31.237" v="1710" actId="20577"/>
          <ac:spMkLst>
            <pc:docMk/>
            <pc:sldMk cId="1612612068" sldId="266"/>
            <ac:spMk id="2" creationId="{0BFFB1EB-0CCB-46AD-2090-1C9247CAF39A}"/>
          </ac:spMkLst>
        </pc:spChg>
        <pc:spChg chg="add mod">
          <ac:chgData name="钱 霖奕" userId="d928a817aa094823" providerId="LiveId" clId="{554E2EA7-DE80-644B-B137-6568038A77B9}" dt="2022-08-07T13:56:44.472" v="1883" actId="20577"/>
          <ac:spMkLst>
            <pc:docMk/>
            <pc:sldMk cId="1612612068" sldId="266"/>
            <ac:spMk id="3" creationId="{314665F4-C222-066C-5E62-6E5855A19C5A}"/>
          </ac:spMkLst>
        </pc:spChg>
        <pc:spChg chg="del mod">
          <ac:chgData name="钱 霖奕" userId="d928a817aa094823" providerId="LiveId" clId="{554E2EA7-DE80-644B-B137-6568038A77B9}" dt="2022-08-06T14:48:24.260" v="1696"/>
          <ac:spMkLst>
            <pc:docMk/>
            <pc:sldMk cId="1612612068" sldId="266"/>
            <ac:spMk id="3" creationId="{BC539EF9-D9A2-ABE8-7BC9-432CFD643721}"/>
          </ac:spMkLst>
        </pc:spChg>
        <pc:spChg chg="add mod">
          <ac:chgData name="钱 霖奕" userId="d928a817aa094823" providerId="LiveId" clId="{554E2EA7-DE80-644B-B137-6568038A77B9}" dt="2022-08-06T15:02:25.209" v="1784" actId="58"/>
          <ac:spMkLst>
            <pc:docMk/>
            <pc:sldMk cId="1612612068" sldId="266"/>
            <ac:spMk id="5" creationId="{FB98267D-2A30-43A8-68C2-7726CF693513}"/>
          </ac:spMkLst>
        </pc:spChg>
        <pc:spChg chg="add mod">
          <ac:chgData name="钱 霖奕" userId="d928a817aa094823" providerId="LiveId" clId="{554E2EA7-DE80-644B-B137-6568038A77B9}" dt="2022-08-06T15:03:56.559" v="1800" actId="1076"/>
          <ac:spMkLst>
            <pc:docMk/>
            <pc:sldMk cId="1612612068" sldId="266"/>
            <ac:spMk id="7" creationId="{8B543CCA-5B36-AB15-7D3C-36E4820CE0CC}"/>
          </ac:spMkLst>
        </pc:spChg>
        <pc:spChg chg="add mod">
          <ac:chgData name="钱 霖奕" userId="d928a817aa094823" providerId="LiveId" clId="{554E2EA7-DE80-644B-B137-6568038A77B9}" dt="2022-08-07T13:57:39.155" v="1982" actId="20577"/>
          <ac:spMkLst>
            <pc:docMk/>
            <pc:sldMk cId="1612612068" sldId="266"/>
            <ac:spMk id="8" creationId="{544C1603-FC48-B820-2BB8-4BA6A67C5082}"/>
          </ac:spMkLst>
        </pc:spChg>
        <pc:spChg chg="add mod">
          <ac:chgData name="钱 霖奕" userId="d928a817aa094823" providerId="LiveId" clId="{554E2EA7-DE80-644B-B137-6568038A77B9}" dt="2022-08-07T14:02:22.926" v="2062" actId="20577"/>
          <ac:spMkLst>
            <pc:docMk/>
            <pc:sldMk cId="1612612068" sldId="266"/>
            <ac:spMk id="10" creationId="{2E4C3123-19CB-26D4-76BF-FC5FFCA9D09A}"/>
          </ac:spMkLst>
        </pc:spChg>
        <pc:picChg chg="add mod">
          <ac:chgData name="钱 霖奕" userId="d928a817aa094823" providerId="LiveId" clId="{554E2EA7-DE80-644B-B137-6568038A77B9}" dt="2022-08-06T14:48:24.260" v="1696"/>
          <ac:picMkLst>
            <pc:docMk/>
            <pc:sldMk cId="1612612068" sldId="266"/>
            <ac:picMk id="4" creationId="{6C239FB8-027A-DF29-993B-AB93A1B73A36}"/>
          </ac:picMkLst>
        </pc:picChg>
        <pc:picChg chg="add mod">
          <ac:chgData name="钱 霖奕" userId="d928a817aa094823" providerId="LiveId" clId="{554E2EA7-DE80-644B-B137-6568038A77B9}" dt="2022-08-06T15:02:49.657" v="1787" actId="1076"/>
          <ac:picMkLst>
            <pc:docMk/>
            <pc:sldMk cId="1612612068" sldId="266"/>
            <ac:picMk id="6" creationId="{273884B9-2D90-0B35-8003-69F223D800BC}"/>
          </ac:picMkLst>
        </pc:picChg>
        <pc:picChg chg="add mod">
          <ac:chgData name="钱 霖奕" userId="d928a817aa094823" providerId="LiveId" clId="{554E2EA7-DE80-644B-B137-6568038A77B9}" dt="2022-08-07T14:01:41.845" v="1984" actId="1076"/>
          <ac:picMkLst>
            <pc:docMk/>
            <pc:sldMk cId="1612612068" sldId="266"/>
            <ac:picMk id="9" creationId="{888AFC27-6A17-6D8F-20D0-8253C9827632}"/>
          </ac:picMkLst>
        </pc:picChg>
      </pc:sldChg>
      <pc:sldChg chg="addSp modSp new del mod">
        <pc:chgData name="钱 霖奕" userId="d928a817aa094823" providerId="LiveId" clId="{554E2EA7-DE80-644B-B137-6568038A77B9}" dt="2022-08-14T02:12:42.447" v="10632" actId="2696"/>
        <pc:sldMkLst>
          <pc:docMk/>
          <pc:sldMk cId="1261970472" sldId="267"/>
        </pc:sldMkLst>
        <pc:spChg chg="mod">
          <ac:chgData name="钱 霖奕" userId="d928a817aa094823" providerId="LiveId" clId="{554E2EA7-DE80-644B-B137-6568038A77B9}" dt="2022-08-07T14:10:26.410" v="2066" actId="20577"/>
          <ac:spMkLst>
            <pc:docMk/>
            <pc:sldMk cId="1261970472" sldId="267"/>
            <ac:spMk id="2" creationId="{8EA0498A-12E8-9F80-C9B4-284D267BCB28}"/>
          </ac:spMkLst>
        </pc:spChg>
        <pc:spChg chg="mod">
          <ac:chgData name="钱 霖奕" userId="d928a817aa094823" providerId="LiveId" clId="{554E2EA7-DE80-644B-B137-6568038A77B9}" dt="2022-08-07T14:22:55.879" v="2585" actId="20577"/>
          <ac:spMkLst>
            <pc:docMk/>
            <pc:sldMk cId="1261970472" sldId="267"/>
            <ac:spMk id="3" creationId="{47781558-8721-7120-FCFB-00E63DB5A73E}"/>
          </ac:spMkLst>
        </pc:spChg>
        <pc:picChg chg="add mod">
          <ac:chgData name="钱 霖奕" userId="d928a817aa094823" providerId="LiveId" clId="{554E2EA7-DE80-644B-B137-6568038A77B9}" dt="2022-08-07T14:16:19.058" v="2485" actId="1076"/>
          <ac:picMkLst>
            <pc:docMk/>
            <pc:sldMk cId="1261970472" sldId="267"/>
            <ac:picMk id="4" creationId="{C9762DB0-286F-E21D-60C3-4FDDA18FB97D}"/>
          </ac:picMkLst>
        </pc:picChg>
        <pc:picChg chg="add mod">
          <ac:chgData name="钱 霖奕" userId="d928a817aa094823" providerId="LiveId" clId="{554E2EA7-DE80-644B-B137-6568038A77B9}" dt="2022-08-07T14:22:08.398" v="2530" actId="1076"/>
          <ac:picMkLst>
            <pc:docMk/>
            <pc:sldMk cId="1261970472" sldId="267"/>
            <ac:picMk id="5" creationId="{05C8F0FB-B115-1CF6-4ABC-D6FC396800C3}"/>
          </ac:picMkLst>
        </pc:picChg>
      </pc:sldChg>
      <pc:sldChg chg="modSp new del mod">
        <pc:chgData name="钱 霖奕" userId="d928a817aa094823" providerId="LiveId" clId="{554E2EA7-DE80-644B-B137-6568038A77B9}" dt="2022-08-14T02:12:43.853" v="10633" actId="2696"/>
        <pc:sldMkLst>
          <pc:docMk/>
          <pc:sldMk cId="3255718426" sldId="268"/>
        </pc:sldMkLst>
        <pc:spChg chg="mod">
          <ac:chgData name="钱 霖奕" userId="d928a817aa094823" providerId="LiveId" clId="{554E2EA7-DE80-644B-B137-6568038A77B9}" dt="2022-08-07T14:24:34.737" v="2596" actId="20577"/>
          <ac:spMkLst>
            <pc:docMk/>
            <pc:sldMk cId="3255718426" sldId="268"/>
            <ac:spMk id="2" creationId="{132CD202-4EED-AA64-05A9-7DC70069C63C}"/>
          </ac:spMkLst>
        </pc:spChg>
        <pc:spChg chg="mod">
          <ac:chgData name="钱 霖奕" userId="d928a817aa094823" providerId="LiveId" clId="{554E2EA7-DE80-644B-B137-6568038A77B9}" dt="2022-08-07T14:45:54.668" v="2687" actId="20577"/>
          <ac:spMkLst>
            <pc:docMk/>
            <pc:sldMk cId="3255718426" sldId="268"/>
            <ac:spMk id="3" creationId="{3595D970-0887-286D-5DD8-72E4FD4BEFE3}"/>
          </ac:spMkLst>
        </pc:spChg>
      </pc:sldChg>
      <pc:sldChg chg="addSp delSp modSp new del mod">
        <pc:chgData name="钱 霖奕" userId="d928a817aa094823" providerId="LiveId" clId="{554E2EA7-DE80-644B-B137-6568038A77B9}" dt="2022-08-14T02:33:52.899" v="11324" actId="2696"/>
        <pc:sldMkLst>
          <pc:docMk/>
          <pc:sldMk cId="232360632" sldId="269"/>
        </pc:sldMkLst>
        <pc:spChg chg="mod">
          <ac:chgData name="钱 霖奕" userId="d928a817aa094823" providerId="LiveId" clId="{554E2EA7-DE80-644B-B137-6568038A77B9}" dt="2022-08-07T14:49:28.182" v="2742" actId="20577"/>
          <ac:spMkLst>
            <pc:docMk/>
            <pc:sldMk cId="232360632" sldId="269"/>
            <ac:spMk id="2" creationId="{851DECD9-3712-4454-4A7B-9B627699D86C}"/>
          </ac:spMkLst>
        </pc:spChg>
        <pc:spChg chg="del mod">
          <ac:chgData name="钱 霖奕" userId="d928a817aa094823" providerId="LiveId" clId="{554E2EA7-DE80-644B-B137-6568038A77B9}" dt="2022-08-07T14:46:56.107" v="2690"/>
          <ac:spMkLst>
            <pc:docMk/>
            <pc:sldMk cId="232360632" sldId="269"/>
            <ac:spMk id="3" creationId="{E540320E-76B9-73F6-9FFD-2797ABFCFEA7}"/>
          </ac:spMkLst>
        </pc:spChg>
        <pc:spChg chg="add del mod">
          <ac:chgData name="钱 霖奕" userId="d928a817aa094823" providerId="LiveId" clId="{554E2EA7-DE80-644B-B137-6568038A77B9}" dt="2022-08-07T14:50:19.008" v="2767"/>
          <ac:spMkLst>
            <pc:docMk/>
            <pc:sldMk cId="232360632" sldId="269"/>
            <ac:spMk id="5" creationId="{BA32E9BD-13E6-E8C4-4541-62787F4AB5D4}"/>
          </ac:spMkLst>
        </pc:spChg>
        <pc:spChg chg="add mod">
          <ac:chgData name="钱 霖奕" userId="d928a817aa094823" providerId="LiveId" clId="{554E2EA7-DE80-644B-B137-6568038A77B9}" dt="2022-08-07T14:50:52.764" v="2787" actId="20577"/>
          <ac:spMkLst>
            <pc:docMk/>
            <pc:sldMk cId="232360632" sldId="269"/>
            <ac:spMk id="6" creationId="{BCD6FC1A-DAB3-7769-9F22-353FB063304A}"/>
          </ac:spMkLst>
        </pc:spChg>
        <pc:picChg chg="add mod">
          <ac:chgData name="钱 霖奕" userId="d928a817aa094823" providerId="LiveId" clId="{554E2EA7-DE80-644B-B137-6568038A77B9}" dt="2022-08-07T14:46:56.107" v="2690"/>
          <ac:picMkLst>
            <pc:docMk/>
            <pc:sldMk cId="232360632" sldId="269"/>
            <ac:picMk id="4" creationId="{B0B113CC-8DC2-E9C5-15DB-504840F9E32C}"/>
          </ac:picMkLst>
        </pc:picChg>
      </pc:sldChg>
      <pc:sldChg chg="addSp delSp modSp new del mod">
        <pc:chgData name="钱 霖奕" userId="d928a817aa094823" providerId="LiveId" clId="{554E2EA7-DE80-644B-B137-6568038A77B9}" dt="2022-08-14T02:35:46.223" v="11411" actId="2696"/>
        <pc:sldMkLst>
          <pc:docMk/>
          <pc:sldMk cId="1738559146" sldId="270"/>
        </pc:sldMkLst>
        <pc:spChg chg="mod">
          <ac:chgData name="钱 霖奕" userId="d928a817aa094823" providerId="LiveId" clId="{554E2EA7-DE80-644B-B137-6568038A77B9}" dt="2022-08-07T14:51:06.822" v="2803" actId="20577"/>
          <ac:spMkLst>
            <pc:docMk/>
            <pc:sldMk cId="1738559146" sldId="270"/>
            <ac:spMk id="2" creationId="{7231FEE5-AF53-63A5-8596-B88B7D78033D}"/>
          </ac:spMkLst>
        </pc:spChg>
        <pc:spChg chg="add mod">
          <ac:chgData name="钱 霖奕" userId="d928a817aa094823" providerId="LiveId" clId="{554E2EA7-DE80-644B-B137-6568038A77B9}" dt="2022-08-11T15:21:33.066" v="3222" actId="20577"/>
          <ac:spMkLst>
            <pc:docMk/>
            <pc:sldMk cId="1738559146" sldId="270"/>
            <ac:spMk id="3" creationId="{694F6D28-1297-11AD-DC49-99B4B9FAC6AC}"/>
          </ac:spMkLst>
        </pc:spChg>
        <pc:spChg chg="del mod">
          <ac:chgData name="钱 霖奕" userId="d928a817aa094823" providerId="LiveId" clId="{554E2EA7-DE80-644B-B137-6568038A77B9}" dt="2022-08-11T08:20:42.259" v="2805"/>
          <ac:spMkLst>
            <pc:docMk/>
            <pc:sldMk cId="1738559146" sldId="270"/>
            <ac:spMk id="3" creationId="{793D0468-55B3-38E4-3F90-5DECEC35C342}"/>
          </ac:spMkLst>
        </pc:spChg>
        <pc:spChg chg="add mod">
          <ac:chgData name="钱 霖奕" userId="d928a817aa094823" providerId="LiveId" clId="{554E2EA7-DE80-644B-B137-6568038A77B9}" dt="2022-08-11T08:20:52.412" v="2810" actId="20577"/>
          <ac:spMkLst>
            <pc:docMk/>
            <pc:sldMk cId="1738559146" sldId="270"/>
            <ac:spMk id="5" creationId="{A895E810-0ABE-F269-4551-43E8760959F0}"/>
          </ac:spMkLst>
        </pc:spChg>
        <pc:spChg chg="add mod">
          <ac:chgData name="钱 霖奕" userId="d928a817aa094823" providerId="LiveId" clId="{554E2EA7-DE80-644B-B137-6568038A77B9}" dt="2022-08-11T15:12:20.416" v="2981" actId="1076"/>
          <ac:spMkLst>
            <pc:docMk/>
            <pc:sldMk cId="1738559146" sldId="270"/>
            <ac:spMk id="6" creationId="{E6753C33-F5AD-3578-429D-9A0B9DBA4035}"/>
          </ac:spMkLst>
        </pc:spChg>
        <pc:picChg chg="add mod">
          <ac:chgData name="钱 霖奕" userId="d928a817aa094823" providerId="LiveId" clId="{554E2EA7-DE80-644B-B137-6568038A77B9}" dt="2022-08-11T08:20:42.259" v="2805"/>
          <ac:picMkLst>
            <pc:docMk/>
            <pc:sldMk cId="1738559146" sldId="270"/>
            <ac:picMk id="4" creationId="{AA9D8655-1079-FF64-2F90-FEC5C04769AE}"/>
          </ac:picMkLst>
        </pc:picChg>
      </pc:sldChg>
      <pc:sldChg chg="addSp delSp modSp new mod">
        <pc:chgData name="钱 霖奕" userId="d928a817aa094823" providerId="LiveId" clId="{554E2EA7-DE80-644B-B137-6568038A77B9}" dt="2022-08-16T11:20:10.534" v="12430" actId="1076"/>
        <pc:sldMkLst>
          <pc:docMk/>
          <pc:sldMk cId="1288806881" sldId="271"/>
        </pc:sldMkLst>
        <pc:spChg chg="mod">
          <ac:chgData name="钱 霖奕" userId="d928a817aa094823" providerId="LiveId" clId="{554E2EA7-DE80-644B-B137-6568038A77B9}" dt="2022-08-14T02:35:57.535" v="11432" actId="20577"/>
          <ac:spMkLst>
            <pc:docMk/>
            <pc:sldMk cId="1288806881" sldId="271"/>
            <ac:spMk id="2" creationId="{6B4D3055-B387-CDAB-3AEA-A604FB37B5E2}"/>
          </ac:spMkLst>
        </pc:spChg>
        <pc:spChg chg="del mod">
          <ac:chgData name="钱 霖奕" userId="d928a817aa094823" providerId="LiveId" clId="{554E2EA7-DE80-644B-B137-6568038A77B9}" dt="2022-08-11T08:33:48.578" v="2957"/>
          <ac:spMkLst>
            <pc:docMk/>
            <pc:sldMk cId="1288806881" sldId="271"/>
            <ac:spMk id="3" creationId="{7C9801B4-2820-E6AE-FD70-F76F84FE570B}"/>
          </ac:spMkLst>
        </pc:spChg>
        <pc:spChg chg="add mod">
          <ac:chgData name="钱 霖奕" userId="d928a817aa094823" providerId="LiveId" clId="{554E2EA7-DE80-644B-B137-6568038A77B9}" dt="2022-08-16T11:20:10.534" v="12430" actId="1076"/>
          <ac:spMkLst>
            <pc:docMk/>
            <pc:sldMk cId="1288806881" sldId="271"/>
            <ac:spMk id="3" creationId="{98BB9646-075D-6757-AE15-B30AC3C4E586}"/>
          </ac:spMkLst>
        </pc:spChg>
        <pc:spChg chg="add del mod">
          <ac:chgData name="钱 霖奕" userId="d928a817aa094823" providerId="LiveId" clId="{554E2EA7-DE80-644B-B137-6568038A77B9}" dt="2022-08-11T15:11:17.690" v="2980" actId="478"/>
          <ac:spMkLst>
            <pc:docMk/>
            <pc:sldMk cId="1288806881" sldId="271"/>
            <ac:spMk id="5" creationId="{AEFEB48C-628D-C904-FCF4-17ED23E5CAFF}"/>
          </ac:spMkLst>
        </pc:spChg>
        <pc:spChg chg="add mod">
          <ac:chgData name="钱 霖奕" userId="d928a817aa094823" providerId="LiveId" clId="{554E2EA7-DE80-644B-B137-6568038A77B9}" dt="2022-08-14T02:37:24.087" v="11491" actId="1076"/>
          <ac:spMkLst>
            <pc:docMk/>
            <pc:sldMk cId="1288806881" sldId="271"/>
            <ac:spMk id="5" creationId="{C6613508-25CB-7B7F-0F55-FEC950ED6EF7}"/>
          </ac:spMkLst>
        </pc:spChg>
        <pc:spChg chg="add del mod">
          <ac:chgData name="钱 霖奕" userId="d928a817aa094823" providerId="LiveId" clId="{554E2EA7-DE80-644B-B137-6568038A77B9}" dt="2022-08-11T15:44:57.038" v="3300"/>
          <ac:spMkLst>
            <pc:docMk/>
            <pc:sldMk cId="1288806881" sldId="271"/>
            <ac:spMk id="5" creationId="{C8E3647A-F295-ED9C-1E79-BA3552A85969}"/>
          </ac:spMkLst>
        </pc:spChg>
        <pc:picChg chg="add mod">
          <ac:chgData name="钱 霖奕" userId="d928a817aa094823" providerId="LiveId" clId="{554E2EA7-DE80-644B-B137-6568038A77B9}" dt="2022-08-11T15:25:35.939" v="3223" actId="1076"/>
          <ac:picMkLst>
            <pc:docMk/>
            <pc:sldMk cId="1288806881" sldId="271"/>
            <ac:picMk id="4" creationId="{11649D8C-0368-DEEE-CB81-6B7B9ED0D5D8}"/>
          </ac:picMkLst>
        </pc:picChg>
      </pc:sldChg>
      <pc:sldChg chg="modSp new mod">
        <pc:chgData name="钱 霖奕" userId="d928a817aa094823" providerId="LiveId" clId="{554E2EA7-DE80-644B-B137-6568038A77B9}" dt="2022-08-14T02:59:36.848" v="12368" actId="20577"/>
        <pc:sldMkLst>
          <pc:docMk/>
          <pc:sldMk cId="1033092032" sldId="272"/>
        </pc:sldMkLst>
        <pc:spChg chg="mod">
          <ac:chgData name="钱 霖奕" userId="d928a817aa094823" providerId="LiveId" clId="{554E2EA7-DE80-644B-B137-6568038A77B9}" dt="2022-08-11T15:45:02.058" v="3312" actId="20577"/>
          <ac:spMkLst>
            <pc:docMk/>
            <pc:sldMk cId="1033092032" sldId="272"/>
            <ac:spMk id="2" creationId="{E7579FEC-67A4-13E5-AAEB-01244A60BEA9}"/>
          </ac:spMkLst>
        </pc:spChg>
        <pc:spChg chg="mod">
          <ac:chgData name="钱 霖奕" userId="d928a817aa094823" providerId="LiveId" clId="{554E2EA7-DE80-644B-B137-6568038A77B9}" dt="2022-08-14T02:59:36.848" v="12368" actId="20577"/>
          <ac:spMkLst>
            <pc:docMk/>
            <pc:sldMk cId="1033092032" sldId="272"/>
            <ac:spMk id="3" creationId="{52B6FB1E-F791-62E5-11AF-3A64BF54734B}"/>
          </ac:spMkLst>
        </pc:spChg>
      </pc:sldChg>
      <pc:sldChg chg="new del">
        <pc:chgData name="钱 霖奕" userId="d928a817aa094823" providerId="LiveId" clId="{554E2EA7-DE80-644B-B137-6568038A77B9}" dt="2022-08-12T14:52:56.148" v="3645" actId="2696"/>
        <pc:sldMkLst>
          <pc:docMk/>
          <pc:sldMk cId="364576376" sldId="273"/>
        </pc:sldMkLst>
      </pc:sldChg>
      <pc:sldChg chg="add del setBg">
        <pc:chgData name="钱 霖奕" userId="d928a817aa094823" providerId="LiveId" clId="{554E2EA7-DE80-644B-B137-6568038A77B9}" dt="2022-08-12T14:53:13.875" v="3647" actId="2696"/>
        <pc:sldMkLst>
          <pc:docMk/>
          <pc:sldMk cId="780067952" sldId="273"/>
        </pc:sldMkLst>
      </pc:sldChg>
      <pc:sldChg chg="modSp new mod">
        <pc:chgData name="钱 霖奕" userId="d928a817aa094823" providerId="LiveId" clId="{554E2EA7-DE80-644B-B137-6568038A77B9}" dt="2022-08-13T07:53:13.139" v="4466" actId="20577"/>
        <pc:sldMkLst>
          <pc:docMk/>
          <pc:sldMk cId="1121480370" sldId="273"/>
        </pc:sldMkLst>
        <pc:spChg chg="mod">
          <ac:chgData name="钱 霖奕" userId="d928a817aa094823" providerId="LiveId" clId="{554E2EA7-DE80-644B-B137-6568038A77B9}" dt="2022-08-13T07:41:25.434" v="4227" actId="2711"/>
          <ac:spMkLst>
            <pc:docMk/>
            <pc:sldMk cId="1121480370" sldId="273"/>
            <ac:spMk id="2" creationId="{3FCB3968-7049-7988-4C62-0DDD3239857A}"/>
          </ac:spMkLst>
        </pc:spChg>
        <pc:spChg chg="mod">
          <ac:chgData name="钱 霖奕" userId="d928a817aa094823" providerId="LiveId" clId="{554E2EA7-DE80-644B-B137-6568038A77B9}" dt="2022-08-13T07:53:13.139" v="4466" actId="20577"/>
          <ac:spMkLst>
            <pc:docMk/>
            <pc:sldMk cId="1121480370" sldId="273"/>
            <ac:spMk id="3" creationId="{5C121501-F249-54FA-0482-0C7093FD968D}"/>
          </ac:spMkLst>
        </pc:spChg>
      </pc:sldChg>
      <pc:sldChg chg="modSp new mod">
        <pc:chgData name="钱 霖奕" userId="d928a817aa094823" providerId="LiveId" clId="{554E2EA7-DE80-644B-B137-6568038A77B9}" dt="2022-08-14T02:53:58.196" v="12073" actId="20577"/>
        <pc:sldMkLst>
          <pc:docMk/>
          <pc:sldMk cId="3697872608" sldId="274"/>
        </pc:sldMkLst>
        <pc:spChg chg="mod">
          <ac:chgData name="钱 霖奕" userId="d928a817aa094823" providerId="LiveId" clId="{554E2EA7-DE80-644B-B137-6568038A77B9}" dt="2022-08-13T07:43:16.094" v="4254" actId="108"/>
          <ac:spMkLst>
            <pc:docMk/>
            <pc:sldMk cId="3697872608" sldId="274"/>
            <ac:spMk id="2" creationId="{59B3B4D0-9AC0-85CB-C740-6C89BFDA4097}"/>
          </ac:spMkLst>
        </pc:spChg>
        <pc:spChg chg="mod">
          <ac:chgData name="钱 霖奕" userId="d928a817aa094823" providerId="LiveId" clId="{554E2EA7-DE80-644B-B137-6568038A77B9}" dt="2022-08-14T02:53:58.196" v="12073" actId="20577"/>
          <ac:spMkLst>
            <pc:docMk/>
            <pc:sldMk cId="3697872608" sldId="274"/>
            <ac:spMk id="3" creationId="{504A44D1-6592-6C0F-B646-4F855D45B54F}"/>
          </ac:spMkLst>
        </pc:spChg>
      </pc:sldChg>
      <pc:sldChg chg="modSp new mod">
        <pc:chgData name="钱 霖奕" userId="d928a817aa094823" providerId="LiveId" clId="{554E2EA7-DE80-644B-B137-6568038A77B9}" dt="2022-08-16T11:00:33.666" v="12394" actId="20577"/>
        <pc:sldMkLst>
          <pc:docMk/>
          <pc:sldMk cId="2584545648" sldId="275"/>
        </pc:sldMkLst>
        <pc:spChg chg="mod">
          <ac:chgData name="钱 霖奕" userId="d928a817aa094823" providerId="LiveId" clId="{554E2EA7-DE80-644B-B137-6568038A77B9}" dt="2022-08-13T15:31:20.977" v="9665" actId="20577"/>
          <ac:spMkLst>
            <pc:docMk/>
            <pc:sldMk cId="2584545648" sldId="275"/>
            <ac:spMk id="2" creationId="{8E752534-9F16-2BB6-93F1-DFDE495C3A4A}"/>
          </ac:spMkLst>
        </pc:spChg>
        <pc:spChg chg="mod">
          <ac:chgData name="钱 霖奕" userId="d928a817aa094823" providerId="LiveId" clId="{554E2EA7-DE80-644B-B137-6568038A77B9}" dt="2022-08-16T11:00:33.666" v="12394" actId="20577"/>
          <ac:spMkLst>
            <pc:docMk/>
            <pc:sldMk cId="2584545648" sldId="275"/>
            <ac:spMk id="3" creationId="{8D3ED66A-9556-3EF7-E824-EA0C912A258F}"/>
          </ac:spMkLst>
        </pc:spChg>
      </pc:sldChg>
      <pc:sldChg chg="modSp new mod">
        <pc:chgData name="钱 霖奕" userId="d928a817aa094823" providerId="LiveId" clId="{554E2EA7-DE80-644B-B137-6568038A77B9}" dt="2022-08-16T11:02:14.003" v="12411" actId="20577"/>
        <pc:sldMkLst>
          <pc:docMk/>
          <pc:sldMk cId="761627530" sldId="276"/>
        </pc:sldMkLst>
        <pc:spChg chg="mod">
          <ac:chgData name="钱 霖奕" userId="d928a817aa094823" providerId="LiveId" clId="{554E2EA7-DE80-644B-B137-6568038A77B9}" dt="2022-08-13T08:26:13.671" v="5325" actId="20577"/>
          <ac:spMkLst>
            <pc:docMk/>
            <pc:sldMk cId="761627530" sldId="276"/>
            <ac:spMk id="2" creationId="{BFBFC69E-A847-667A-8CCB-1AD9764659E0}"/>
          </ac:spMkLst>
        </pc:spChg>
        <pc:spChg chg="mod">
          <ac:chgData name="钱 霖奕" userId="d928a817aa094823" providerId="LiveId" clId="{554E2EA7-DE80-644B-B137-6568038A77B9}" dt="2022-08-16T11:02:14.003" v="12411" actId="20577"/>
          <ac:spMkLst>
            <pc:docMk/>
            <pc:sldMk cId="761627530" sldId="276"/>
            <ac:spMk id="3" creationId="{2BCDEE75-1E69-6286-16E0-AB428BF6C4AA}"/>
          </ac:spMkLst>
        </pc:spChg>
      </pc:sldChg>
      <pc:sldChg chg="addSp delSp modSp new mod ord">
        <pc:chgData name="钱 霖奕" userId="d928a817aa094823" providerId="LiveId" clId="{554E2EA7-DE80-644B-B137-6568038A77B9}" dt="2022-08-13T11:19:07.382" v="6217" actId="20577"/>
        <pc:sldMkLst>
          <pc:docMk/>
          <pc:sldMk cId="3411829758" sldId="277"/>
        </pc:sldMkLst>
        <pc:spChg chg="mod">
          <ac:chgData name="钱 霖奕" userId="d928a817aa094823" providerId="LiveId" clId="{554E2EA7-DE80-644B-B137-6568038A77B9}" dt="2022-08-13T08:50:19.310" v="5862" actId="20577"/>
          <ac:spMkLst>
            <pc:docMk/>
            <pc:sldMk cId="3411829758" sldId="277"/>
            <ac:spMk id="2" creationId="{091368D9-CE89-B63F-AC02-7D8FD4E1286A}"/>
          </ac:spMkLst>
        </pc:spChg>
        <pc:spChg chg="mod">
          <ac:chgData name="钱 霖奕" userId="d928a817aa094823" providerId="LiveId" clId="{554E2EA7-DE80-644B-B137-6568038A77B9}" dt="2022-08-13T11:19:07.382" v="6217" actId="20577"/>
          <ac:spMkLst>
            <pc:docMk/>
            <pc:sldMk cId="3411829758" sldId="277"/>
            <ac:spMk id="3" creationId="{52B9B3EB-A1F0-7384-7A85-04967D0E1E6E}"/>
          </ac:spMkLst>
        </pc:spChg>
        <pc:spChg chg="add del mod">
          <ac:chgData name="钱 霖奕" userId="d928a817aa094823" providerId="LiveId" clId="{554E2EA7-DE80-644B-B137-6568038A77B9}" dt="2022-08-13T09:38:47.384" v="5929"/>
          <ac:spMkLst>
            <pc:docMk/>
            <pc:sldMk cId="3411829758" sldId="277"/>
            <ac:spMk id="4" creationId="{C0EDB027-22C6-AEAD-1209-B3CFC061FEB5}"/>
          </ac:spMkLst>
        </pc:spChg>
        <pc:spChg chg="add del mod">
          <ac:chgData name="钱 霖奕" userId="d928a817aa094823" providerId="LiveId" clId="{554E2EA7-DE80-644B-B137-6568038A77B9}" dt="2022-08-13T09:39:56.768" v="5987"/>
          <ac:spMkLst>
            <pc:docMk/>
            <pc:sldMk cId="3411829758" sldId="277"/>
            <ac:spMk id="5" creationId="{6A276E35-5AFE-D65B-6117-95092F53CD39}"/>
          </ac:spMkLst>
        </pc:spChg>
        <pc:spChg chg="add del mod">
          <ac:chgData name="钱 霖奕" userId="d928a817aa094823" providerId="LiveId" clId="{554E2EA7-DE80-644B-B137-6568038A77B9}" dt="2022-08-13T09:43:01.833" v="6074"/>
          <ac:spMkLst>
            <pc:docMk/>
            <pc:sldMk cId="3411829758" sldId="277"/>
            <ac:spMk id="6" creationId="{911179D8-FF73-E134-1B2F-4C69C7D7CE62}"/>
          </ac:spMkLst>
        </pc:spChg>
        <pc:picChg chg="add del">
          <ac:chgData name="钱 霖奕" userId="d928a817aa094823" providerId="LiveId" clId="{554E2EA7-DE80-644B-B137-6568038A77B9}" dt="2022-08-13T11:18:35.572" v="6203"/>
          <ac:picMkLst>
            <pc:docMk/>
            <pc:sldMk cId="3411829758" sldId="277"/>
            <ac:picMk id="7" creationId="{924B6EE7-35FC-FA2A-D64B-38DDBAA084DA}"/>
          </ac:picMkLst>
        </pc:picChg>
      </pc:sldChg>
      <pc:sldChg chg="addSp delSp modSp new mod">
        <pc:chgData name="钱 霖奕" userId="d928a817aa094823" providerId="LiveId" clId="{554E2EA7-DE80-644B-B137-6568038A77B9}" dt="2022-08-13T15:42:54.283" v="9997" actId="2711"/>
        <pc:sldMkLst>
          <pc:docMk/>
          <pc:sldMk cId="3814232278" sldId="278"/>
        </pc:sldMkLst>
        <pc:spChg chg="mod">
          <ac:chgData name="钱 霖奕" userId="d928a817aa094823" providerId="LiveId" clId="{554E2EA7-DE80-644B-B137-6568038A77B9}" dt="2022-08-13T11:20:25.601" v="6274" actId="20577"/>
          <ac:spMkLst>
            <pc:docMk/>
            <pc:sldMk cId="3814232278" sldId="278"/>
            <ac:spMk id="2" creationId="{03BCD6CF-9BD5-72E0-2011-F5D6676B24AC}"/>
          </ac:spMkLst>
        </pc:spChg>
        <pc:spChg chg="mod">
          <ac:chgData name="钱 霖奕" userId="d928a817aa094823" providerId="LiveId" clId="{554E2EA7-DE80-644B-B137-6568038A77B9}" dt="2022-08-13T15:42:54.283" v="9997" actId="2711"/>
          <ac:spMkLst>
            <pc:docMk/>
            <pc:sldMk cId="3814232278" sldId="278"/>
            <ac:spMk id="3" creationId="{8DDA5E10-E7DD-68E3-D1C1-EE0A0794C0EF}"/>
          </ac:spMkLst>
        </pc:spChg>
        <pc:spChg chg="add mod">
          <ac:chgData name="钱 霖奕" userId="d928a817aa094823" providerId="LiveId" clId="{554E2EA7-DE80-644B-B137-6568038A77B9}" dt="2022-08-13T11:27:03.943" v="6305" actId="767"/>
          <ac:spMkLst>
            <pc:docMk/>
            <pc:sldMk cId="3814232278" sldId="278"/>
            <ac:spMk id="5" creationId="{710C3751-88B2-03D3-22BE-45AF5B075A8C}"/>
          </ac:spMkLst>
        </pc:spChg>
        <pc:picChg chg="add del mod">
          <ac:chgData name="钱 霖奕" userId="d928a817aa094823" providerId="LiveId" clId="{554E2EA7-DE80-644B-B137-6568038A77B9}" dt="2022-08-13T12:09:14.630" v="6603" actId="478"/>
          <ac:picMkLst>
            <pc:docMk/>
            <pc:sldMk cId="3814232278" sldId="278"/>
            <ac:picMk id="4" creationId="{660CB9CD-7FCE-06D0-2743-11E5C77404CA}"/>
          </ac:picMkLst>
        </pc:picChg>
        <pc:picChg chg="add del">
          <ac:chgData name="钱 霖奕" userId="d928a817aa094823" providerId="LiveId" clId="{554E2EA7-DE80-644B-B137-6568038A77B9}" dt="2022-08-13T12:26:51.631" v="7010"/>
          <ac:picMkLst>
            <pc:docMk/>
            <pc:sldMk cId="3814232278" sldId="278"/>
            <ac:picMk id="6" creationId="{43FF06E3-BA2D-0BE6-61AF-F44E80CA3546}"/>
          </ac:picMkLst>
        </pc:picChg>
        <pc:picChg chg="add del">
          <ac:chgData name="钱 霖奕" userId="d928a817aa094823" providerId="LiveId" clId="{554E2EA7-DE80-644B-B137-6568038A77B9}" dt="2022-08-13T12:27:09.662" v="7015"/>
          <ac:picMkLst>
            <pc:docMk/>
            <pc:sldMk cId="3814232278" sldId="278"/>
            <ac:picMk id="7" creationId="{EE5717A7-7AA9-4605-9EAA-DA2D328A5EA4}"/>
          </ac:picMkLst>
        </pc:picChg>
        <pc:picChg chg="add del">
          <ac:chgData name="钱 霖奕" userId="d928a817aa094823" providerId="LiveId" clId="{554E2EA7-DE80-644B-B137-6568038A77B9}" dt="2022-08-13T12:27:13.653" v="7017"/>
          <ac:picMkLst>
            <pc:docMk/>
            <pc:sldMk cId="3814232278" sldId="278"/>
            <ac:picMk id="8" creationId="{99DB59E7-9E47-1A16-6026-ABB5D0EB6C2C}"/>
          </ac:picMkLst>
        </pc:picChg>
      </pc:sldChg>
      <pc:sldChg chg="modSp new mod">
        <pc:chgData name="钱 霖奕" userId="d928a817aa094823" providerId="LiveId" clId="{554E2EA7-DE80-644B-B137-6568038A77B9}" dt="2022-08-13T12:57:48.759" v="7818" actId="20577"/>
        <pc:sldMkLst>
          <pc:docMk/>
          <pc:sldMk cId="2192496550" sldId="279"/>
        </pc:sldMkLst>
        <pc:spChg chg="mod">
          <ac:chgData name="钱 霖奕" userId="d928a817aa094823" providerId="LiveId" clId="{554E2EA7-DE80-644B-B137-6568038A77B9}" dt="2022-08-13T12:35:03.024" v="7236" actId="20577"/>
          <ac:spMkLst>
            <pc:docMk/>
            <pc:sldMk cId="2192496550" sldId="279"/>
            <ac:spMk id="2" creationId="{7EA01E10-790A-0506-B3B1-21D17B31814E}"/>
          </ac:spMkLst>
        </pc:spChg>
        <pc:spChg chg="mod">
          <ac:chgData name="钱 霖奕" userId="d928a817aa094823" providerId="LiveId" clId="{554E2EA7-DE80-644B-B137-6568038A77B9}" dt="2022-08-13T12:57:48.759" v="7818" actId="20577"/>
          <ac:spMkLst>
            <pc:docMk/>
            <pc:sldMk cId="2192496550" sldId="279"/>
            <ac:spMk id="3" creationId="{F7F3BB71-4A4A-DA8B-9EE5-5DFFCE06C947}"/>
          </ac:spMkLst>
        </pc:spChg>
      </pc:sldChg>
      <pc:sldChg chg="addSp delSp modSp new mod">
        <pc:chgData name="钱 霖奕" userId="d928a817aa094823" providerId="LiveId" clId="{554E2EA7-DE80-644B-B137-6568038A77B9}" dt="2022-08-13T14:39:39.533" v="8605" actId="20577"/>
        <pc:sldMkLst>
          <pc:docMk/>
          <pc:sldMk cId="1324182486" sldId="280"/>
        </pc:sldMkLst>
        <pc:spChg chg="mod">
          <ac:chgData name="钱 霖奕" userId="d928a817aa094823" providerId="LiveId" clId="{554E2EA7-DE80-644B-B137-6568038A77B9}" dt="2022-08-13T12:45:42.206" v="7694" actId="20577"/>
          <ac:spMkLst>
            <pc:docMk/>
            <pc:sldMk cId="1324182486" sldId="280"/>
            <ac:spMk id="2" creationId="{241659CC-9C5F-FDF5-5ABA-421B0D36C062}"/>
          </ac:spMkLst>
        </pc:spChg>
        <pc:spChg chg="mod">
          <ac:chgData name="钱 霖奕" userId="d928a817aa094823" providerId="LiveId" clId="{554E2EA7-DE80-644B-B137-6568038A77B9}" dt="2022-08-13T14:39:39.533" v="8605" actId="20577"/>
          <ac:spMkLst>
            <pc:docMk/>
            <pc:sldMk cId="1324182486" sldId="280"/>
            <ac:spMk id="3" creationId="{02B676D7-A73A-612C-223C-36FD96C40D7F}"/>
          </ac:spMkLst>
        </pc:spChg>
        <pc:picChg chg="add del">
          <ac:chgData name="钱 霖奕" userId="d928a817aa094823" providerId="LiveId" clId="{554E2EA7-DE80-644B-B137-6568038A77B9}" dt="2022-08-13T13:00:57.652" v="7929"/>
          <ac:picMkLst>
            <pc:docMk/>
            <pc:sldMk cId="1324182486" sldId="280"/>
            <ac:picMk id="4" creationId="{047EC5A9-DEE8-4B10-CB3D-416FE3222295}"/>
          </ac:picMkLst>
        </pc:picChg>
        <pc:picChg chg="add del">
          <ac:chgData name="钱 霖奕" userId="d928a817aa094823" providerId="LiveId" clId="{554E2EA7-DE80-644B-B137-6568038A77B9}" dt="2022-08-13T13:01:05.273" v="7931"/>
          <ac:picMkLst>
            <pc:docMk/>
            <pc:sldMk cId="1324182486" sldId="280"/>
            <ac:picMk id="5" creationId="{BB1B68D8-FD7A-E772-E898-D1449991920C}"/>
          </ac:picMkLst>
        </pc:picChg>
        <pc:picChg chg="add del">
          <ac:chgData name="钱 霖奕" userId="d928a817aa094823" providerId="LiveId" clId="{554E2EA7-DE80-644B-B137-6568038A77B9}" dt="2022-08-13T13:01:09.014" v="7934"/>
          <ac:picMkLst>
            <pc:docMk/>
            <pc:sldMk cId="1324182486" sldId="280"/>
            <ac:picMk id="6" creationId="{96E86BBA-9BED-7950-9BED-2410F74F2112}"/>
          </ac:picMkLst>
        </pc:picChg>
        <pc:picChg chg="add del">
          <ac:chgData name="钱 霖奕" userId="d928a817aa094823" providerId="LiveId" clId="{554E2EA7-DE80-644B-B137-6568038A77B9}" dt="2022-08-13T14:39:16.590" v="8603"/>
          <ac:picMkLst>
            <pc:docMk/>
            <pc:sldMk cId="1324182486" sldId="280"/>
            <ac:picMk id="7" creationId="{8771B1E5-EB6A-0E81-F756-63194788888A}"/>
          </ac:picMkLst>
        </pc:picChg>
      </pc:sldChg>
      <pc:sldChg chg="addSp delSp modSp add mod">
        <pc:chgData name="钱 霖奕" userId="d928a817aa094823" providerId="LiveId" clId="{554E2EA7-DE80-644B-B137-6568038A77B9}" dt="2022-08-13T14:39:45.139" v="8606" actId="20577"/>
        <pc:sldMkLst>
          <pc:docMk/>
          <pc:sldMk cId="1699016561" sldId="281"/>
        </pc:sldMkLst>
        <pc:spChg chg="mod">
          <ac:chgData name="钱 霖奕" userId="d928a817aa094823" providerId="LiveId" clId="{554E2EA7-DE80-644B-B137-6568038A77B9}" dt="2022-08-13T14:39:45.139" v="8606" actId="20577"/>
          <ac:spMkLst>
            <pc:docMk/>
            <pc:sldMk cId="1699016561" sldId="281"/>
            <ac:spMk id="3" creationId="{02B676D7-A73A-612C-223C-36FD96C40D7F}"/>
          </ac:spMkLst>
        </pc:spChg>
        <pc:picChg chg="add del mod">
          <ac:chgData name="钱 霖奕" userId="d928a817aa094823" providerId="LiveId" clId="{554E2EA7-DE80-644B-B137-6568038A77B9}" dt="2022-08-13T13:04:16.855" v="7973" actId="478"/>
          <ac:picMkLst>
            <pc:docMk/>
            <pc:sldMk cId="1699016561" sldId="281"/>
            <ac:picMk id="4" creationId="{1539BF6F-504C-E74F-AD80-D874DEBA7FCC}"/>
          </ac:picMkLst>
        </pc:picChg>
        <pc:picChg chg="add del">
          <ac:chgData name="钱 霖奕" userId="d928a817aa094823" providerId="LiveId" clId="{554E2EA7-DE80-644B-B137-6568038A77B9}" dt="2022-08-13T14:15:47.848" v="7984"/>
          <ac:picMkLst>
            <pc:docMk/>
            <pc:sldMk cId="1699016561" sldId="281"/>
            <ac:picMk id="5" creationId="{F8A5B1C9-BDF8-CD47-7788-3CEDCFCDE848}"/>
          </ac:picMkLst>
        </pc:picChg>
        <pc:picChg chg="add del">
          <ac:chgData name="钱 霖奕" userId="d928a817aa094823" providerId="LiveId" clId="{554E2EA7-DE80-644B-B137-6568038A77B9}" dt="2022-08-13T14:15:54.421" v="7987"/>
          <ac:picMkLst>
            <pc:docMk/>
            <pc:sldMk cId="1699016561" sldId="281"/>
            <ac:picMk id="6" creationId="{465A4567-CC7A-270F-3775-11ABC417CA6A}"/>
          </ac:picMkLst>
        </pc:picChg>
        <pc:picChg chg="add del">
          <ac:chgData name="钱 霖奕" userId="d928a817aa094823" providerId="LiveId" clId="{554E2EA7-DE80-644B-B137-6568038A77B9}" dt="2022-08-13T14:15:58.031" v="7989"/>
          <ac:picMkLst>
            <pc:docMk/>
            <pc:sldMk cId="1699016561" sldId="281"/>
            <ac:picMk id="7" creationId="{D1765D01-5ACC-3173-0E22-1AEA1C64AF56}"/>
          </ac:picMkLst>
        </pc:picChg>
        <pc:picChg chg="add del">
          <ac:chgData name="钱 霖奕" userId="d928a817aa094823" providerId="LiveId" clId="{554E2EA7-DE80-644B-B137-6568038A77B9}" dt="2022-08-13T14:21:01.908" v="8171"/>
          <ac:picMkLst>
            <pc:docMk/>
            <pc:sldMk cId="1699016561" sldId="281"/>
            <ac:picMk id="8" creationId="{202E7740-F1C5-D3C2-EFE5-B3B6CAA02367}"/>
          </ac:picMkLst>
        </pc:picChg>
        <pc:picChg chg="add del">
          <ac:chgData name="钱 霖奕" userId="d928a817aa094823" providerId="LiveId" clId="{554E2EA7-DE80-644B-B137-6568038A77B9}" dt="2022-08-13T14:21:12.855" v="8174"/>
          <ac:picMkLst>
            <pc:docMk/>
            <pc:sldMk cId="1699016561" sldId="281"/>
            <ac:picMk id="9" creationId="{0CF46971-F01B-1E32-4BEF-25D8DA1488A3}"/>
          </ac:picMkLst>
        </pc:picChg>
        <pc:picChg chg="add del">
          <ac:chgData name="钱 霖奕" userId="d928a817aa094823" providerId="LiveId" clId="{554E2EA7-DE80-644B-B137-6568038A77B9}" dt="2022-08-13T14:38:32.381" v="8594"/>
          <ac:picMkLst>
            <pc:docMk/>
            <pc:sldMk cId="1699016561" sldId="281"/>
            <ac:picMk id="10" creationId="{7A789DFF-230E-9B9E-0ECF-76D8577734D8}"/>
          </ac:picMkLst>
        </pc:picChg>
        <pc:picChg chg="add del">
          <ac:chgData name="钱 霖奕" userId="d928a817aa094823" providerId="LiveId" clId="{554E2EA7-DE80-644B-B137-6568038A77B9}" dt="2022-08-13T14:38:37.323" v="8597"/>
          <ac:picMkLst>
            <pc:docMk/>
            <pc:sldMk cId="1699016561" sldId="281"/>
            <ac:picMk id="11" creationId="{7EAA5070-B5FC-696C-4671-F2F51507CEC9}"/>
          </ac:picMkLst>
        </pc:picChg>
        <pc:picChg chg="add del">
          <ac:chgData name="钱 霖奕" userId="d928a817aa094823" providerId="LiveId" clId="{554E2EA7-DE80-644B-B137-6568038A77B9}" dt="2022-08-13T14:38:39.725" v="8599"/>
          <ac:picMkLst>
            <pc:docMk/>
            <pc:sldMk cId="1699016561" sldId="281"/>
            <ac:picMk id="12" creationId="{BF348145-4FAD-E609-9988-7EE53BA8867A}"/>
          </ac:picMkLst>
        </pc:picChg>
      </pc:sldChg>
      <pc:sldChg chg="addSp delSp modSp new mod">
        <pc:chgData name="钱 霖奕" userId="d928a817aa094823" providerId="LiveId" clId="{554E2EA7-DE80-644B-B137-6568038A77B9}" dt="2022-08-13T14:38:21.619" v="8592" actId="20577"/>
        <pc:sldMkLst>
          <pc:docMk/>
          <pc:sldMk cId="4104468989" sldId="282"/>
        </pc:sldMkLst>
        <pc:spChg chg="mod">
          <ac:chgData name="钱 霖奕" userId="d928a817aa094823" providerId="LiveId" clId="{554E2EA7-DE80-644B-B137-6568038A77B9}" dt="2022-08-13T14:25:53.603" v="8295" actId="20577"/>
          <ac:spMkLst>
            <pc:docMk/>
            <pc:sldMk cId="4104468989" sldId="282"/>
            <ac:spMk id="2" creationId="{8CBAC3DE-E776-C7CC-920F-846ED2545E59}"/>
          </ac:spMkLst>
        </pc:spChg>
        <pc:spChg chg="mod">
          <ac:chgData name="钱 霖奕" userId="d928a817aa094823" providerId="LiveId" clId="{554E2EA7-DE80-644B-B137-6568038A77B9}" dt="2022-08-13T14:38:21.619" v="8592" actId="20577"/>
          <ac:spMkLst>
            <pc:docMk/>
            <pc:sldMk cId="4104468989" sldId="282"/>
            <ac:spMk id="3" creationId="{5AEE36FF-F5A8-30E0-69C7-C8F681F062B5}"/>
          </ac:spMkLst>
        </pc:spChg>
        <pc:spChg chg="add del mod">
          <ac:chgData name="钱 霖奕" userId="d928a817aa094823" providerId="LiveId" clId="{554E2EA7-DE80-644B-B137-6568038A77B9}" dt="2022-08-13T14:27:24.692" v="8318"/>
          <ac:spMkLst>
            <pc:docMk/>
            <pc:sldMk cId="4104468989" sldId="282"/>
            <ac:spMk id="4" creationId="{9263A747-6D5E-9F86-808E-4312DD27267B}"/>
          </ac:spMkLst>
        </pc:spChg>
        <pc:picChg chg="add del">
          <ac:chgData name="钱 霖奕" userId="d928a817aa094823" providerId="LiveId" clId="{554E2EA7-DE80-644B-B137-6568038A77B9}" dt="2022-08-13T14:27:21.908" v="8316"/>
          <ac:picMkLst>
            <pc:docMk/>
            <pc:sldMk cId="4104468989" sldId="282"/>
            <ac:picMk id="5" creationId="{6862C0D4-2004-2596-A689-CF5A409CD643}"/>
          </ac:picMkLst>
        </pc:picChg>
        <pc:picChg chg="add del">
          <ac:chgData name="钱 霖奕" userId="d928a817aa094823" providerId="LiveId" clId="{554E2EA7-DE80-644B-B137-6568038A77B9}" dt="2022-08-13T14:37:59.431" v="8580"/>
          <ac:picMkLst>
            <pc:docMk/>
            <pc:sldMk cId="4104468989" sldId="282"/>
            <ac:picMk id="6" creationId="{4C0602AE-8851-7005-9E68-41365CDB9B8C}"/>
          </ac:picMkLst>
        </pc:picChg>
        <pc:picChg chg="add del">
          <ac:chgData name="钱 霖奕" userId="d928a817aa094823" providerId="LiveId" clId="{554E2EA7-DE80-644B-B137-6568038A77B9}" dt="2022-08-13T14:38:06.006" v="8582"/>
          <ac:picMkLst>
            <pc:docMk/>
            <pc:sldMk cId="4104468989" sldId="282"/>
            <ac:picMk id="7" creationId="{4E858DFB-803A-0F93-AC97-87808401B7B6}"/>
          </ac:picMkLst>
        </pc:picChg>
      </pc:sldChg>
      <pc:sldChg chg="modSp new mod">
        <pc:chgData name="钱 霖奕" userId="d928a817aa094823" providerId="LiveId" clId="{554E2EA7-DE80-644B-B137-6568038A77B9}" dt="2022-08-13T15:32:48.285" v="9702" actId="20577"/>
        <pc:sldMkLst>
          <pc:docMk/>
          <pc:sldMk cId="915415212" sldId="283"/>
        </pc:sldMkLst>
        <pc:spChg chg="mod">
          <ac:chgData name="钱 霖奕" userId="d928a817aa094823" providerId="LiveId" clId="{554E2EA7-DE80-644B-B137-6568038A77B9}" dt="2022-08-13T15:32:38.732" v="9693" actId="20577"/>
          <ac:spMkLst>
            <pc:docMk/>
            <pc:sldMk cId="915415212" sldId="283"/>
            <ac:spMk id="2" creationId="{7D9D94C6-5AA9-20A4-05EB-A2A2E7B42D52}"/>
          </ac:spMkLst>
        </pc:spChg>
        <pc:spChg chg="mod">
          <ac:chgData name="钱 霖奕" userId="d928a817aa094823" providerId="LiveId" clId="{554E2EA7-DE80-644B-B137-6568038A77B9}" dt="2022-08-13T15:32:48.285" v="9702" actId="20577"/>
          <ac:spMkLst>
            <pc:docMk/>
            <pc:sldMk cId="915415212" sldId="283"/>
            <ac:spMk id="3" creationId="{04869F3B-10C2-097A-DAA9-0D5600F366D4}"/>
          </ac:spMkLst>
        </pc:spChg>
      </pc:sldChg>
      <pc:sldChg chg="modSp new mod">
        <pc:chgData name="钱 霖奕" userId="d928a817aa094823" providerId="LiveId" clId="{554E2EA7-DE80-644B-B137-6568038A77B9}" dt="2022-08-16T11:14:34.545" v="12427" actId="20577"/>
        <pc:sldMkLst>
          <pc:docMk/>
          <pc:sldMk cId="1279562446" sldId="284"/>
        </pc:sldMkLst>
        <pc:spChg chg="mod">
          <ac:chgData name="钱 霖奕" userId="d928a817aa094823" providerId="LiveId" clId="{554E2EA7-DE80-644B-B137-6568038A77B9}" dt="2022-08-13T15:33:12.906" v="9717" actId="2711"/>
          <ac:spMkLst>
            <pc:docMk/>
            <pc:sldMk cId="1279562446" sldId="284"/>
            <ac:spMk id="2" creationId="{99063156-C547-84B5-B773-CB4CF7630DCD}"/>
          </ac:spMkLst>
        </pc:spChg>
        <pc:spChg chg="mod">
          <ac:chgData name="钱 霖奕" userId="d928a817aa094823" providerId="LiveId" clId="{554E2EA7-DE80-644B-B137-6568038A77B9}" dt="2022-08-16T11:14:34.545" v="12427" actId="20577"/>
          <ac:spMkLst>
            <pc:docMk/>
            <pc:sldMk cId="1279562446" sldId="284"/>
            <ac:spMk id="3" creationId="{20715AF3-BF3A-4D8E-182F-45C84D4367B7}"/>
          </ac:spMkLst>
        </pc:spChg>
      </pc:sldChg>
      <pc:sldChg chg="modSp new mod">
        <pc:chgData name="钱 霖奕" userId="d928a817aa094823" providerId="LiveId" clId="{554E2EA7-DE80-644B-B137-6568038A77B9}" dt="2022-08-13T15:45:17.742" v="10066" actId="20577"/>
        <pc:sldMkLst>
          <pc:docMk/>
          <pc:sldMk cId="3200741199" sldId="285"/>
        </pc:sldMkLst>
        <pc:spChg chg="mod">
          <ac:chgData name="钱 霖奕" userId="d928a817aa094823" providerId="LiveId" clId="{554E2EA7-DE80-644B-B137-6568038A77B9}" dt="2022-08-13T15:35:00.721" v="9758" actId="2711"/>
          <ac:spMkLst>
            <pc:docMk/>
            <pc:sldMk cId="3200741199" sldId="285"/>
            <ac:spMk id="2" creationId="{4121AE91-0600-1CBE-2B32-47DF21FBCBE1}"/>
          </ac:spMkLst>
        </pc:spChg>
        <pc:spChg chg="mod">
          <ac:chgData name="钱 霖奕" userId="d928a817aa094823" providerId="LiveId" clId="{554E2EA7-DE80-644B-B137-6568038A77B9}" dt="2022-08-13T15:45:17.742" v="10066" actId="20577"/>
          <ac:spMkLst>
            <pc:docMk/>
            <pc:sldMk cId="3200741199" sldId="285"/>
            <ac:spMk id="3" creationId="{9B46E79D-EC7B-ACAD-643E-6B7B874D3532}"/>
          </ac:spMkLst>
        </pc:spChg>
      </pc:sldChg>
      <pc:sldChg chg="addSp delSp modSp add mod">
        <pc:chgData name="钱 霖奕" userId="d928a817aa094823" providerId="LiveId" clId="{554E2EA7-DE80-644B-B137-6568038A77B9}" dt="2022-08-16T11:17:23.543" v="12428" actId="20577"/>
        <pc:sldMkLst>
          <pc:docMk/>
          <pc:sldMk cId="1703513159" sldId="286"/>
        </pc:sldMkLst>
        <pc:spChg chg="mod">
          <ac:chgData name="钱 霖奕" userId="d928a817aa094823" providerId="LiveId" clId="{554E2EA7-DE80-644B-B137-6568038A77B9}" dt="2022-08-16T11:17:23.543" v="12428" actId="20577"/>
          <ac:spMkLst>
            <pc:docMk/>
            <pc:sldMk cId="1703513159" sldId="286"/>
            <ac:spMk id="3" creationId="{9B46E79D-EC7B-ACAD-643E-6B7B874D3532}"/>
          </ac:spMkLst>
        </pc:spChg>
        <pc:picChg chg="add del">
          <ac:chgData name="钱 霖奕" userId="d928a817aa094823" providerId="LiveId" clId="{554E2EA7-DE80-644B-B137-6568038A77B9}" dt="2022-08-13T15:47:24.072" v="10071"/>
          <ac:picMkLst>
            <pc:docMk/>
            <pc:sldMk cId="1703513159" sldId="286"/>
            <ac:picMk id="4" creationId="{5B4729D5-1DBC-1D5A-D3FE-8642F3F4BE66}"/>
          </ac:picMkLst>
        </pc:picChg>
      </pc:sldChg>
      <pc:sldChg chg="new del">
        <pc:chgData name="钱 霖奕" userId="d928a817aa094823" providerId="LiveId" clId="{554E2EA7-DE80-644B-B137-6568038A77B9}" dt="2022-08-13T15:43:15.331" v="9999" actId="2696"/>
        <pc:sldMkLst>
          <pc:docMk/>
          <pc:sldMk cId="1915013786" sldId="286"/>
        </pc:sldMkLst>
      </pc:sldChg>
      <pc:sldChg chg="addSp delSp modSp add mod">
        <pc:chgData name="钱 霖奕" userId="d928a817aa094823" providerId="LiveId" clId="{554E2EA7-DE80-644B-B137-6568038A77B9}" dt="2022-08-14T01:59:35.958" v="10470" actId="20577"/>
        <pc:sldMkLst>
          <pc:docMk/>
          <pc:sldMk cId="1204863058" sldId="287"/>
        </pc:sldMkLst>
        <pc:spChg chg="mod">
          <ac:chgData name="钱 霖奕" userId="d928a817aa094823" providerId="LiveId" clId="{554E2EA7-DE80-644B-B137-6568038A77B9}" dt="2022-08-14T01:59:35.958" v="10470" actId="20577"/>
          <ac:spMkLst>
            <pc:docMk/>
            <pc:sldMk cId="1204863058" sldId="287"/>
            <ac:spMk id="3" creationId="{9B46E79D-EC7B-ACAD-643E-6B7B874D3532}"/>
          </ac:spMkLst>
        </pc:spChg>
        <pc:picChg chg="add del">
          <ac:chgData name="钱 霖奕" userId="d928a817aa094823" providerId="LiveId" clId="{554E2EA7-DE80-644B-B137-6568038A77B9}" dt="2022-08-13T16:13:28.336" v="10249"/>
          <ac:picMkLst>
            <pc:docMk/>
            <pc:sldMk cId="1204863058" sldId="287"/>
            <ac:picMk id="4" creationId="{94900B52-4AFD-622D-D65F-FFC97CBE62EC}"/>
          </ac:picMkLst>
        </pc:picChg>
      </pc:sldChg>
      <pc:sldChg chg="modSp add mod">
        <pc:chgData name="钱 霖奕" userId="d928a817aa094823" providerId="LiveId" clId="{554E2EA7-DE80-644B-B137-6568038A77B9}" dt="2022-08-14T02:11:18.570" v="10583" actId="20577"/>
        <pc:sldMkLst>
          <pc:docMk/>
          <pc:sldMk cId="3836581015" sldId="288"/>
        </pc:sldMkLst>
        <pc:spChg chg="mod">
          <ac:chgData name="钱 霖奕" userId="d928a817aa094823" providerId="LiveId" clId="{554E2EA7-DE80-644B-B137-6568038A77B9}" dt="2022-08-14T02:11:18.570" v="10583" actId="20577"/>
          <ac:spMkLst>
            <pc:docMk/>
            <pc:sldMk cId="3836581015" sldId="288"/>
            <ac:spMk id="3" creationId="{9B46E79D-EC7B-ACAD-643E-6B7B874D3532}"/>
          </ac:spMkLst>
        </pc:spChg>
      </pc:sldChg>
      <pc:sldChg chg="addSp delSp modSp new mod">
        <pc:chgData name="钱 霖奕" userId="d928a817aa094823" providerId="LiveId" clId="{554E2EA7-DE80-644B-B137-6568038A77B9}" dt="2022-08-16T11:19:59.190" v="12429" actId="20577"/>
        <pc:sldMkLst>
          <pc:docMk/>
          <pc:sldMk cId="3737404314" sldId="289"/>
        </pc:sldMkLst>
        <pc:spChg chg="mod">
          <ac:chgData name="钱 霖奕" userId="d928a817aa094823" providerId="LiveId" clId="{554E2EA7-DE80-644B-B137-6568038A77B9}" dt="2022-08-14T02:12:32.255" v="10631" actId="20577"/>
          <ac:spMkLst>
            <pc:docMk/>
            <pc:sldMk cId="3737404314" sldId="289"/>
            <ac:spMk id="2" creationId="{550565C7-D769-C404-D55E-24A9A9C817DC}"/>
          </ac:spMkLst>
        </pc:spChg>
        <pc:spChg chg="del mod">
          <ac:chgData name="钱 霖奕" userId="d928a817aa094823" providerId="LiveId" clId="{554E2EA7-DE80-644B-B137-6568038A77B9}" dt="2022-08-14T02:12:50.159" v="10635"/>
          <ac:spMkLst>
            <pc:docMk/>
            <pc:sldMk cId="3737404314" sldId="289"/>
            <ac:spMk id="3" creationId="{81576AF0-5882-EF4A-766E-8AF8CDB91A32}"/>
          </ac:spMkLst>
        </pc:spChg>
        <pc:spChg chg="add del mod">
          <ac:chgData name="钱 霖奕" userId="d928a817aa094823" providerId="LiveId" clId="{554E2EA7-DE80-644B-B137-6568038A77B9}" dt="2022-08-14T02:13:09.295" v="10641"/>
          <ac:spMkLst>
            <pc:docMk/>
            <pc:sldMk cId="3737404314" sldId="289"/>
            <ac:spMk id="5" creationId="{A0D64FFF-50EE-9DF9-479F-C22BA83D1A05}"/>
          </ac:spMkLst>
        </pc:spChg>
        <pc:spChg chg="add del mod">
          <ac:chgData name="钱 霖奕" userId="d928a817aa094823" providerId="LiveId" clId="{554E2EA7-DE80-644B-B137-6568038A77B9}" dt="2022-08-14T02:13:22.389" v="10644"/>
          <ac:spMkLst>
            <pc:docMk/>
            <pc:sldMk cId="3737404314" sldId="289"/>
            <ac:spMk id="6" creationId="{D9162BA8-AC30-2996-7F03-191204974638}"/>
          </ac:spMkLst>
        </pc:spChg>
        <pc:spChg chg="add del mod">
          <ac:chgData name="钱 霖奕" userId="d928a817aa094823" providerId="LiveId" clId="{554E2EA7-DE80-644B-B137-6568038A77B9}" dt="2022-08-14T02:14:13.543" v="10647"/>
          <ac:spMkLst>
            <pc:docMk/>
            <pc:sldMk cId="3737404314" sldId="289"/>
            <ac:spMk id="7" creationId="{2AEFFD5E-15CC-1093-995B-32C64112CEB3}"/>
          </ac:spMkLst>
        </pc:spChg>
        <pc:spChg chg="add del mod">
          <ac:chgData name="钱 霖奕" userId="d928a817aa094823" providerId="LiveId" clId="{554E2EA7-DE80-644B-B137-6568038A77B9}" dt="2022-08-14T02:14:21.265" v="10649" actId="478"/>
          <ac:spMkLst>
            <pc:docMk/>
            <pc:sldMk cId="3737404314" sldId="289"/>
            <ac:spMk id="8" creationId="{15FFBBD8-4260-6744-D24B-B1D418CE5078}"/>
          </ac:spMkLst>
        </pc:spChg>
        <pc:spChg chg="add mod">
          <ac:chgData name="钱 霖奕" userId="d928a817aa094823" providerId="LiveId" clId="{554E2EA7-DE80-644B-B137-6568038A77B9}" dt="2022-08-16T11:19:59.190" v="12429" actId="20577"/>
          <ac:spMkLst>
            <pc:docMk/>
            <pc:sldMk cId="3737404314" sldId="289"/>
            <ac:spMk id="9" creationId="{BCB2CCB5-BA0F-6312-870D-E0B88D1BFD84}"/>
          </ac:spMkLst>
        </pc:spChg>
        <pc:spChg chg="add mod">
          <ac:chgData name="钱 霖奕" userId="d928a817aa094823" providerId="LiveId" clId="{554E2EA7-DE80-644B-B137-6568038A77B9}" dt="2022-08-14T02:35:31.338" v="11394" actId="20577"/>
          <ac:spMkLst>
            <pc:docMk/>
            <pc:sldMk cId="3737404314" sldId="289"/>
            <ac:spMk id="10" creationId="{6BCA0422-09D2-7285-001B-BD42E5A694E8}"/>
          </ac:spMkLst>
        </pc:spChg>
        <pc:spChg chg="add mod">
          <ac:chgData name="钱 霖奕" userId="d928a817aa094823" providerId="LiveId" clId="{554E2EA7-DE80-644B-B137-6568038A77B9}" dt="2022-08-14T02:32:23.925" v="11300" actId="571"/>
          <ac:spMkLst>
            <pc:docMk/>
            <pc:sldMk cId="3737404314" sldId="289"/>
            <ac:spMk id="11" creationId="{1BA297FE-CEA5-8DB0-554D-D5D367FE35FC}"/>
          </ac:spMkLst>
        </pc:spChg>
        <pc:picChg chg="add mod">
          <ac:chgData name="钱 霖奕" userId="d928a817aa094823" providerId="LiveId" clId="{554E2EA7-DE80-644B-B137-6568038A77B9}" dt="2022-08-14T02:13:03.757" v="10638" actId="14100"/>
          <ac:picMkLst>
            <pc:docMk/>
            <pc:sldMk cId="3737404314" sldId="289"/>
            <ac:picMk id="4" creationId="{BA589B0C-F6C2-49A5-C140-D85C876AEADB}"/>
          </ac:picMkLst>
        </pc:picChg>
      </pc:sldChg>
      <pc:sldChg chg="addSp delSp modSp new mod">
        <pc:chgData name="钱 霖奕" userId="d928a817aa094823" providerId="LiveId" clId="{554E2EA7-DE80-644B-B137-6568038A77B9}" dt="2022-08-14T02:35:40.735" v="11410" actId="20577"/>
        <pc:sldMkLst>
          <pc:docMk/>
          <pc:sldMk cId="3113704918" sldId="290"/>
        </pc:sldMkLst>
        <pc:spChg chg="mod">
          <ac:chgData name="钱 霖奕" userId="d928a817aa094823" providerId="LiveId" clId="{554E2EA7-DE80-644B-B137-6568038A77B9}" dt="2022-08-14T02:26:59.027" v="11047" actId="20577"/>
          <ac:spMkLst>
            <pc:docMk/>
            <pc:sldMk cId="3113704918" sldId="290"/>
            <ac:spMk id="2" creationId="{B153E2EC-CA68-BD5A-036B-23A6EDF7297E}"/>
          </ac:spMkLst>
        </pc:spChg>
        <pc:spChg chg="del mod">
          <ac:chgData name="钱 霖奕" userId="d928a817aa094823" providerId="LiveId" clId="{554E2EA7-DE80-644B-B137-6568038A77B9}" dt="2022-08-14T02:27:07.688" v="11049"/>
          <ac:spMkLst>
            <pc:docMk/>
            <pc:sldMk cId="3113704918" sldId="290"/>
            <ac:spMk id="3" creationId="{B7ED1443-BA47-545F-F2AA-4AB8F9CB321A}"/>
          </ac:spMkLst>
        </pc:spChg>
        <pc:spChg chg="add mod">
          <ac:chgData name="钱 霖奕" userId="d928a817aa094823" providerId="LiveId" clId="{554E2EA7-DE80-644B-B137-6568038A77B9}" dt="2022-08-14T02:35:40.735" v="11410" actId="20577"/>
          <ac:spMkLst>
            <pc:docMk/>
            <pc:sldMk cId="3113704918" sldId="290"/>
            <ac:spMk id="6" creationId="{56B101B6-DC28-0D59-9D17-4E8C484D9470}"/>
          </ac:spMkLst>
        </pc:spChg>
        <pc:picChg chg="add mod">
          <ac:chgData name="钱 霖奕" userId="d928a817aa094823" providerId="LiveId" clId="{554E2EA7-DE80-644B-B137-6568038A77B9}" dt="2022-08-14T02:27:30.265" v="11053" actId="1076"/>
          <ac:picMkLst>
            <pc:docMk/>
            <pc:sldMk cId="3113704918" sldId="290"/>
            <ac:picMk id="4" creationId="{90E6A9F4-43DF-6C21-57C6-E3C06BFFF1B1}"/>
          </ac:picMkLst>
        </pc:picChg>
      </pc:sldChg>
      <pc:sldChg chg="modSp new mod">
        <pc:chgData name="钱 霖奕" userId="d928a817aa094823" providerId="LiveId" clId="{554E2EA7-DE80-644B-B137-6568038A77B9}" dt="2022-08-14T02:53:41.854" v="12066" actId="20577"/>
        <pc:sldMkLst>
          <pc:docMk/>
          <pc:sldMk cId="3565350987" sldId="291"/>
        </pc:sldMkLst>
        <pc:spChg chg="mod">
          <ac:chgData name="钱 霖奕" userId="d928a817aa094823" providerId="LiveId" clId="{554E2EA7-DE80-644B-B137-6568038A77B9}" dt="2022-08-14T02:46:55.864" v="11693" actId="20577"/>
          <ac:spMkLst>
            <pc:docMk/>
            <pc:sldMk cId="3565350987" sldId="291"/>
            <ac:spMk id="2" creationId="{5BA91C16-1B4F-A899-5D07-E9B9D6C7520A}"/>
          </ac:spMkLst>
        </pc:spChg>
        <pc:spChg chg="mod">
          <ac:chgData name="钱 霖奕" userId="d928a817aa094823" providerId="LiveId" clId="{554E2EA7-DE80-644B-B137-6568038A77B9}" dt="2022-08-14T02:53:41.854" v="12066" actId="20577"/>
          <ac:spMkLst>
            <pc:docMk/>
            <pc:sldMk cId="3565350987" sldId="291"/>
            <ac:spMk id="3" creationId="{9D5F50C5-DB1B-F38C-6067-1DE3C68B47E5}"/>
          </ac:spMkLst>
        </pc:spChg>
      </pc:sldChg>
      <pc:sldMasterChg chg="modSp setBg modSldLayout">
        <pc:chgData name="钱 霖奕" userId="d928a817aa094823" providerId="LiveId" clId="{554E2EA7-DE80-644B-B137-6568038A77B9}" dt="2022-08-14T05:17:21.514" v="12372"/>
        <pc:sldMasterMkLst>
          <pc:docMk/>
          <pc:sldMasterMk cId="2689527580" sldId="2147483648"/>
        </pc:sldMasterMkLst>
        <pc:spChg chg="mod">
          <ac:chgData name="钱 霖奕" userId="d928a817aa094823" providerId="LiveId" clId="{554E2EA7-DE80-644B-B137-6568038A77B9}" dt="2022-08-13T02:19:03.473" v="3788" actId="16037"/>
          <ac:spMkLst>
            <pc:docMk/>
            <pc:sldMasterMk cId="2689527580" sldId="2147483648"/>
            <ac:spMk id="2" creationId="{83CB1C60-D23A-7012-1004-A7F6AB47FE00}"/>
          </ac:spMkLst>
        </pc:spChg>
        <pc:sldLayoutChg chg="setBg">
          <pc:chgData name="钱 霖奕" userId="d928a817aa094823" providerId="LiveId" clId="{554E2EA7-DE80-644B-B137-6568038A77B9}" dt="2022-08-13T02:16:30.069" v="3782"/>
          <pc:sldLayoutMkLst>
            <pc:docMk/>
            <pc:sldMasterMk cId="2689527580" sldId="2147483648"/>
            <pc:sldLayoutMk cId="30057953" sldId="2147483649"/>
          </pc:sldLayoutMkLst>
        </pc:sldLayoutChg>
        <pc:sldLayoutChg chg="setBg">
          <pc:chgData name="钱 霖奕" userId="d928a817aa094823" providerId="LiveId" clId="{554E2EA7-DE80-644B-B137-6568038A77B9}" dt="2022-08-14T05:17:21.514" v="12372"/>
          <pc:sldLayoutMkLst>
            <pc:docMk/>
            <pc:sldMasterMk cId="2689527580" sldId="2147483648"/>
            <pc:sldLayoutMk cId="667514796" sldId="2147483650"/>
          </pc:sldLayoutMkLst>
        </pc:sldLayoutChg>
        <pc:sldLayoutChg chg="setBg">
          <pc:chgData name="钱 霖奕" userId="d928a817aa094823" providerId="LiveId" clId="{554E2EA7-DE80-644B-B137-6568038A77B9}" dt="2022-08-13T02:16:30.069" v="3782"/>
          <pc:sldLayoutMkLst>
            <pc:docMk/>
            <pc:sldMasterMk cId="2689527580" sldId="2147483648"/>
            <pc:sldLayoutMk cId="663816258" sldId="2147483651"/>
          </pc:sldLayoutMkLst>
        </pc:sldLayoutChg>
        <pc:sldLayoutChg chg="setBg">
          <pc:chgData name="钱 霖奕" userId="d928a817aa094823" providerId="LiveId" clId="{554E2EA7-DE80-644B-B137-6568038A77B9}" dt="2022-08-13T02:16:30.069" v="3782"/>
          <pc:sldLayoutMkLst>
            <pc:docMk/>
            <pc:sldMasterMk cId="2689527580" sldId="2147483648"/>
            <pc:sldLayoutMk cId="2230700493" sldId="2147483652"/>
          </pc:sldLayoutMkLst>
        </pc:sldLayoutChg>
        <pc:sldLayoutChg chg="setBg">
          <pc:chgData name="钱 霖奕" userId="d928a817aa094823" providerId="LiveId" clId="{554E2EA7-DE80-644B-B137-6568038A77B9}" dt="2022-08-13T02:16:30.069" v="3782"/>
          <pc:sldLayoutMkLst>
            <pc:docMk/>
            <pc:sldMasterMk cId="2689527580" sldId="2147483648"/>
            <pc:sldLayoutMk cId="3114430979" sldId="2147483653"/>
          </pc:sldLayoutMkLst>
        </pc:sldLayoutChg>
        <pc:sldLayoutChg chg="setBg">
          <pc:chgData name="钱 霖奕" userId="d928a817aa094823" providerId="LiveId" clId="{554E2EA7-DE80-644B-B137-6568038A77B9}" dt="2022-08-13T02:16:30.069" v="3782"/>
          <pc:sldLayoutMkLst>
            <pc:docMk/>
            <pc:sldMasterMk cId="2689527580" sldId="2147483648"/>
            <pc:sldLayoutMk cId="4008438805" sldId="2147483654"/>
          </pc:sldLayoutMkLst>
        </pc:sldLayoutChg>
        <pc:sldLayoutChg chg="setBg">
          <pc:chgData name="钱 霖奕" userId="d928a817aa094823" providerId="LiveId" clId="{554E2EA7-DE80-644B-B137-6568038A77B9}" dt="2022-08-13T02:16:30.069" v="3782"/>
          <pc:sldLayoutMkLst>
            <pc:docMk/>
            <pc:sldMasterMk cId="2689527580" sldId="2147483648"/>
            <pc:sldLayoutMk cId="2807197024" sldId="2147483655"/>
          </pc:sldLayoutMkLst>
        </pc:sldLayoutChg>
        <pc:sldLayoutChg chg="setBg">
          <pc:chgData name="钱 霖奕" userId="d928a817aa094823" providerId="LiveId" clId="{554E2EA7-DE80-644B-B137-6568038A77B9}" dt="2022-08-13T02:16:30.069" v="3782"/>
          <pc:sldLayoutMkLst>
            <pc:docMk/>
            <pc:sldMasterMk cId="2689527580" sldId="2147483648"/>
            <pc:sldLayoutMk cId="1917574861" sldId="2147483656"/>
          </pc:sldLayoutMkLst>
        </pc:sldLayoutChg>
        <pc:sldLayoutChg chg="setBg">
          <pc:chgData name="钱 霖奕" userId="d928a817aa094823" providerId="LiveId" clId="{554E2EA7-DE80-644B-B137-6568038A77B9}" dt="2022-08-13T02:16:30.069" v="3782"/>
          <pc:sldLayoutMkLst>
            <pc:docMk/>
            <pc:sldMasterMk cId="2689527580" sldId="2147483648"/>
            <pc:sldLayoutMk cId="2932293856" sldId="2147483657"/>
          </pc:sldLayoutMkLst>
        </pc:sldLayoutChg>
        <pc:sldLayoutChg chg="setBg">
          <pc:chgData name="钱 霖奕" userId="d928a817aa094823" providerId="LiveId" clId="{554E2EA7-DE80-644B-B137-6568038A77B9}" dt="2022-08-13T02:16:30.069" v="3782"/>
          <pc:sldLayoutMkLst>
            <pc:docMk/>
            <pc:sldMasterMk cId="2689527580" sldId="2147483648"/>
            <pc:sldLayoutMk cId="2827824584" sldId="2147483658"/>
          </pc:sldLayoutMkLst>
        </pc:sldLayoutChg>
        <pc:sldLayoutChg chg="setBg">
          <pc:chgData name="钱 霖奕" userId="d928a817aa094823" providerId="LiveId" clId="{554E2EA7-DE80-644B-B137-6568038A77B9}" dt="2022-08-13T02:16:30.069" v="3782"/>
          <pc:sldLayoutMkLst>
            <pc:docMk/>
            <pc:sldMasterMk cId="2689527580" sldId="2147483648"/>
            <pc:sldLayoutMk cId="2342106498" sldId="2147483659"/>
          </pc:sldLayoutMkLst>
        </pc:sldLayoutChg>
      </pc:sldMasterChg>
    </pc:docChg>
  </pc:docChgLst>
  <pc:docChgLst>
    <pc:chgData name="钱 霖奕" userId="d928a817aa094823" providerId="LiveId" clId="{B71258D9-73DA-4B45-9B57-995A16D23D72}"/>
    <pc:docChg chg="undo custSel addSld modSld">
      <pc:chgData name="钱 霖奕" userId="d928a817aa094823" providerId="LiveId" clId="{B71258D9-73DA-4B45-9B57-995A16D23D72}" dt="2022-09-16T13:33:58.042" v="1860" actId="20577"/>
      <pc:docMkLst>
        <pc:docMk/>
      </pc:docMkLst>
      <pc:sldChg chg="modSp mod">
        <pc:chgData name="钱 霖奕" userId="d928a817aa094823" providerId="LiveId" clId="{B71258D9-73DA-4B45-9B57-995A16D23D72}" dt="2022-09-14T13:22:50.661" v="5" actId="1037"/>
        <pc:sldMkLst>
          <pc:docMk/>
          <pc:sldMk cId="3417333337" sldId="256"/>
        </pc:sldMkLst>
        <pc:spChg chg="mod">
          <ac:chgData name="钱 霖奕" userId="d928a817aa094823" providerId="LiveId" clId="{B71258D9-73DA-4B45-9B57-995A16D23D72}" dt="2022-09-14T13:22:50.661" v="5" actId="1037"/>
          <ac:spMkLst>
            <pc:docMk/>
            <pc:sldMk cId="3417333337" sldId="256"/>
            <ac:spMk id="2" creationId="{EF6E78A2-575B-3AB0-7A5D-3ED95283F8AC}"/>
          </ac:spMkLst>
        </pc:spChg>
      </pc:sldChg>
      <pc:sldChg chg="modSp add mod">
        <pc:chgData name="钱 霖奕" userId="d928a817aa094823" providerId="LiveId" clId="{B71258D9-73DA-4B45-9B57-995A16D23D72}" dt="2022-09-15T07:21:11.864" v="335" actId="20577"/>
        <pc:sldMkLst>
          <pc:docMk/>
          <pc:sldMk cId="2664003293" sldId="345"/>
        </pc:sldMkLst>
        <pc:spChg chg="mod">
          <ac:chgData name="钱 霖奕" userId="d928a817aa094823" providerId="LiveId" clId="{B71258D9-73DA-4B45-9B57-995A16D23D72}" dt="2022-09-15T07:11:31.828" v="15" actId="20577"/>
          <ac:spMkLst>
            <pc:docMk/>
            <pc:sldMk cId="2664003293" sldId="345"/>
            <ac:spMk id="2" creationId="{7A56D87B-AA91-E547-3E45-5641F4064636}"/>
          </ac:spMkLst>
        </pc:spChg>
        <pc:spChg chg="mod">
          <ac:chgData name="钱 霖奕" userId="d928a817aa094823" providerId="LiveId" clId="{B71258D9-73DA-4B45-9B57-995A16D23D72}" dt="2022-09-15T07:21:11.864" v="335" actId="20577"/>
          <ac:spMkLst>
            <pc:docMk/>
            <pc:sldMk cId="2664003293" sldId="345"/>
            <ac:spMk id="3" creationId="{D409E8CD-5526-EDDA-9C36-2A73126FF7C9}"/>
          </ac:spMkLst>
        </pc:spChg>
      </pc:sldChg>
      <pc:sldChg chg="modSp add mod">
        <pc:chgData name="钱 霖奕" userId="d928a817aa094823" providerId="LiveId" clId="{B71258D9-73DA-4B45-9B57-995A16D23D72}" dt="2022-09-15T07:38:12.866" v="352" actId="20577"/>
        <pc:sldMkLst>
          <pc:docMk/>
          <pc:sldMk cId="2836192653" sldId="346"/>
        </pc:sldMkLst>
        <pc:spChg chg="mod">
          <ac:chgData name="钱 霖奕" userId="d928a817aa094823" providerId="LiveId" clId="{B71258D9-73DA-4B45-9B57-995A16D23D72}" dt="2022-09-15T07:38:12.866" v="352" actId="20577"/>
          <ac:spMkLst>
            <pc:docMk/>
            <pc:sldMk cId="2836192653" sldId="346"/>
            <ac:spMk id="2" creationId="{7A56D87B-AA91-E547-3E45-5641F4064636}"/>
          </ac:spMkLst>
        </pc:spChg>
      </pc:sldChg>
      <pc:sldChg chg="addSp delSp modSp add mod">
        <pc:chgData name="钱 霖奕" userId="d928a817aa094823" providerId="LiveId" clId="{B71258D9-73DA-4B45-9B57-995A16D23D72}" dt="2022-09-15T11:25:52.111" v="1087" actId="732"/>
        <pc:sldMkLst>
          <pc:docMk/>
          <pc:sldMk cId="2339825161" sldId="347"/>
        </pc:sldMkLst>
        <pc:spChg chg="mod">
          <ac:chgData name="钱 霖奕" userId="d928a817aa094823" providerId="LiveId" clId="{B71258D9-73DA-4B45-9B57-995A16D23D72}" dt="2022-09-15T09:01:16.158" v="430" actId="20577"/>
          <ac:spMkLst>
            <pc:docMk/>
            <pc:sldMk cId="2339825161" sldId="347"/>
            <ac:spMk id="2" creationId="{7A56D87B-AA91-E547-3E45-5641F4064636}"/>
          </ac:spMkLst>
        </pc:spChg>
        <pc:spChg chg="mod">
          <ac:chgData name="钱 霖奕" userId="d928a817aa094823" providerId="LiveId" clId="{B71258D9-73DA-4B45-9B57-995A16D23D72}" dt="2022-09-15T09:20:18.686" v="978" actId="20577"/>
          <ac:spMkLst>
            <pc:docMk/>
            <pc:sldMk cId="2339825161" sldId="347"/>
            <ac:spMk id="3" creationId="{D409E8CD-5526-EDDA-9C36-2A73126FF7C9}"/>
          </ac:spMkLst>
        </pc:spChg>
        <pc:picChg chg="add del mod">
          <ac:chgData name="钱 霖奕" userId="d928a817aa094823" providerId="LiveId" clId="{B71258D9-73DA-4B45-9B57-995A16D23D72}" dt="2022-09-15T11:25:09.461" v="1079" actId="478"/>
          <ac:picMkLst>
            <pc:docMk/>
            <pc:sldMk cId="2339825161" sldId="347"/>
            <ac:picMk id="4" creationId="{C2F4D0E0-5673-EDBC-40E2-E6CE9BA6D459}"/>
          </ac:picMkLst>
        </pc:picChg>
        <pc:picChg chg="add mod">
          <ac:chgData name="钱 霖奕" userId="d928a817aa094823" providerId="LiveId" clId="{B71258D9-73DA-4B45-9B57-995A16D23D72}" dt="2022-09-15T11:25:52.111" v="1087" actId="732"/>
          <ac:picMkLst>
            <pc:docMk/>
            <pc:sldMk cId="2339825161" sldId="347"/>
            <ac:picMk id="1026" creationId="{F32479EF-8C3A-40D0-628D-FC9D451452A4}"/>
          </ac:picMkLst>
        </pc:picChg>
      </pc:sldChg>
      <pc:sldChg chg="addSp delSp modSp add mod">
        <pc:chgData name="钱 霖奕" userId="d928a817aa094823" providerId="LiveId" clId="{B71258D9-73DA-4B45-9B57-995A16D23D72}" dt="2022-09-15T11:44:02.896" v="1663" actId="20577"/>
        <pc:sldMkLst>
          <pc:docMk/>
          <pc:sldMk cId="2155534702" sldId="348"/>
        </pc:sldMkLst>
        <pc:spChg chg="mod">
          <ac:chgData name="钱 霖奕" userId="d928a817aa094823" providerId="LiveId" clId="{B71258D9-73DA-4B45-9B57-995A16D23D72}" dt="2022-09-15T11:44:02.896" v="1663" actId="20577"/>
          <ac:spMkLst>
            <pc:docMk/>
            <pc:sldMk cId="2155534702" sldId="348"/>
            <ac:spMk id="3" creationId="{D409E8CD-5526-EDDA-9C36-2A73126FF7C9}"/>
          </ac:spMkLst>
        </pc:spChg>
        <pc:spChg chg="add del mod">
          <ac:chgData name="钱 霖奕" userId="d928a817aa094823" providerId="LiveId" clId="{B71258D9-73DA-4B45-9B57-995A16D23D72}" dt="2022-09-15T11:33:11.458" v="1341"/>
          <ac:spMkLst>
            <pc:docMk/>
            <pc:sldMk cId="2155534702" sldId="348"/>
            <ac:spMk id="5" creationId="{E0BC0A34-8216-F65A-F8EF-734D6CD67FDC}"/>
          </ac:spMkLst>
        </pc:spChg>
        <pc:picChg chg="del">
          <ac:chgData name="钱 霖奕" userId="d928a817aa094823" providerId="LiveId" clId="{B71258D9-73DA-4B45-9B57-995A16D23D72}" dt="2022-09-15T11:23:06.172" v="982" actId="478"/>
          <ac:picMkLst>
            <pc:docMk/>
            <pc:sldMk cId="2155534702" sldId="348"/>
            <ac:picMk id="4" creationId="{C2F4D0E0-5673-EDBC-40E2-E6CE9BA6D459}"/>
          </ac:picMkLst>
        </pc:picChg>
      </pc:sldChg>
      <pc:sldChg chg="modSp add mod">
        <pc:chgData name="钱 霖奕" userId="d928a817aa094823" providerId="LiveId" clId="{B71258D9-73DA-4B45-9B57-995A16D23D72}" dt="2022-09-15T12:21:41.010" v="1837" actId="20577"/>
        <pc:sldMkLst>
          <pc:docMk/>
          <pc:sldMk cId="2697895746" sldId="349"/>
        </pc:sldMkLst>
        <pc:spChg chg="mod">
          <ac:chgData name="钱 霖奕" userId="d928a817aa094823" providerId="LiveId" clId="{B71258D9-73DA-4B45-9B57-995A16D23D72}" dt="2022-09-15T12:21:41.010" v="1837" actId="20577"/>
          <ac:spMkLst>
            <pc:docMk/>
            <pc:sldMk cId="2697895746" sldId="349"/>
            <ac:spMk id="3" creationId="{D409E8CD-5526-EDDA-9C36-2A73126FF7C9}"/>
          </ac:spMkLst>
        </pc:spChg>
      </pc:sldChg>
      <pc:sldChg chg="addSp modSp add mod">
        <pc:chgData name="钱 霖奕" userId="d928a817aa094823" providerId="LiveId" clId="{B71258D9-73DA-4B45-9B57-995A16D23D72}" dt="2022-09-16T13:33:58.042" v="1860" actId="20577"/>
        <pc:sldMkLst>
          <pc:docMk/>
          <pc:sldMk cId="3475541810" sldId="350"/>
        </pc:sldMkLst>
        <pc:spChg chg="mod">
          <ac:chgData name="钱 霖奕" userId="d928a817aa094823" providerId="LiveId" clId="{B71258D9-73DA-4B45-9B57-995A16D23D72}" dt="2022-09-16T13:32:59.164" v="1857" actId="20577"/>
          <ac:spMkLst>
            <pc:docMk/>
            <pc:sldMk cId="3475541810" sldId="350"/>
            <ac:spMk id="2" creationId="{7A56D87B-AA91-E547-3E45-5641F4064636}"/>
          </ac:spMkLst>
        </pc:spChg>
        <pc:spChg chg="mod">
          <ac:chgData name="钱 霖奕" userId="d928a817aa094823" providerId="LiveId" clId="{B71258D9-73DA-4B45-9B57-995A16D23D72}" dt="2022-09-16T13:33:58.042" v="1860" actId="20577"/>
          <ac:spMkLst>
            <pc:docMk/>
            <pc:sldMk cId="3475541810" sldId="350"/>
            <ac:spMk id="3" creationId="{D409E8CD-5526-EDDA-9C36-2A73126FF7C9}"/>
          </ac:spMkLst>
        </pc:spChg>
        <pc:picChg chg="add mod">
          <ac:chgData name="钱 霖奕" userId="d928a817aa094823" providerId="LiveId" clId="{B71258D9-73DA-4B45-9B57-995A16D23D72}" dt="2022-09-16T13:33:51.020" v="1859" actId="1076"/>
          <ac:picMkLst>
            <pc:docMk/>
            <pc:sldMk cId="3475541810" sldId="350"/>
            <ac:picMk id="4" creationId="{D03A5BD4-A62F-4558-7A0F-B4098DF7F1D3}"/>
          </ac:picMkLst>
        </pc:picChg>
      </pc:sldChg>
    </pc:docChg>
  </pc:docChgLst>
  <pc:docChgLst>
    <pc:chgData name="钱 霖奕" userId="d928a817aa094823" providerId="LiveId" clId="{2E36A0C8-8E5E-2F49-8620-744EE63ABA46}"/>
    <pc:docChg chg="undo custSel addSld delSld modSld sldOrd modMainMaster">
      <pc:chgData name="钱 霖奕" userId="d928a817aa094823" providerId="LiveId" clId="{2E36A0C8-8E5E-2F49-8620-744EE63ABA46}" dt="2022-10-05T07:55:12.256" v="8396" actId="20577"/>
      <pc:docMkLst>
        <pc:docMk/>
      </pc:docMkLst>
      <pc:sldChg chg="modSp mod modNotesTx">
        <pc:chgData name="钱 霖奕" userId="d928a817aa094823" providerId="LiveId" clId="{2E36A0C8-8E5E-2F49-8620-744EE63ABA46}" dt="2022-10-05T06:58:13.116" v="8392" actId="20577"/>
        <pc:sldMkLst>
          <pc:docMk/>
          <pc:sldMk cId="3417333337" sldId="256"/>
        </pc:sldMkLst>
        <pc:spChg chg="mod">
          <ac:chgData name="钱 霖奕" userId="d928a817aa094823" providerId="LiveId" clId="{2E36A0C8-8E5E-2F49-8620-744EE63ABA46}" dt="2022-09-29T13:10:27.277" v="212" actId="20577"/>
          <ac:spMkLst>
            <pc:docMk/>
            <pc:sldMk cId="3417333337" sldId="256"/>
            <ac:spMk id="2" creationId="{EF6E78A2-575B-3AB0-7A5D-3ED95283F8AC}"/>
          </ac:spMkLst>
        </pc:spChg>
        <pc:spChg chg="mod">
          <ac:chgData name="钱 霖奕" userId="d928a817aa094823" providerId="LiveId" clId="{2E36A0C8-8E5E-2F49-8620-744EE63ABA46}" dt="2022-10-02T11:43:07.636" v="3199" actId="20577"/>
          <ac:spMkLst>
            <pc:docMk/>
            <pc:sldMk cId="3417333337" sldId="256"/>
            <ac:spMk id="3" creationId="{DCF5F7B3-B42C-66B5-4559-6417F63E5DCB}"/>
          </ac:spMkLst>
        </pc:spChg>
      </pc:sldChg>
      <pc:sldChg chg="modSp del mod">
        <pc:chgData name="钱 霖奕" userId="d928a817aa094823" providerId="LiveId" clId="{2E36A0C8-8E5E-2F49-8620-744EE63ABA46}" dt="2022-10-03T13:26:04.898" v="7609" actId="2696"/>
        <pc:sldMkLst>
          <pc:docMk/>
          <pc:sldMk cId="1121480370" sldId="273"/>
        </pc:sldMkLst>
        <pc:spChg chg="mod">
          <ac:chgData name="钱 霖奕" userId="d928a817aa094823" providerId="LiveId" clId="{2E36A0C8-8E5E-2F49-8620-744EE63ABA46}" dt="2022-09-29T13:10:42.406" v="233" actId="20577"/>
          <ac:spMkLst>
            <pc:docMk/>
            <pc:sldMk cId="1121480370" sldId="273"/>
            <ac:spMk id="3" creationId="{5C121501-F249-54FA-0482-0C7093FD968D}"/>
          </ac:spMkLst>
        </pc:spChg>
      </pc:sldChg>
      <pc:sldChg chg="modSp mod">
        <pc:chgData name="钱 霖奕" userId="d928a817aa094823" providerId="LiveId" clId="{2E36A0C8-8E5E-2F49-8620-744EE63ABA46}" dt="2022-10-03T13:25:51.920" v="7608" actId="2711"/>
        <pc:sldMkLst>
          <pc:docMk/>
          <pc:sldMk cId="3697872608" sldId="274"/>
        </pc:sldMkLst>
        <pc:spChg chg="mod">
          <ac:chgData name="钱 霖奕" userId="d928a817aa094823" providerId="LiveId" clId="{2E36A0C8-8E5E-2F49-8620-744EE63ABA46}" dt="2022-10-03T13:25:51.920" v="7608" actId="2711"/>
          <ac:spMkLst>
            <pc:docMk/>
            <pc:sldMk cId="3697872608" sldId="274"/>
            <ac:spMk id="2" creationId="{59B3B4D0-9AC0-85CB-C740-6C89BFDA4097}"/>
          </ac:spMkLst>
        </pc:spChg>
        <pc:spChg chg="mod">
          <ac:chgData name="钱 霖奕" userId="d928a817aa094823" providerId="LiveId" clId="{2E36A0C8-8E5E-2F49-8620-744EE63ABA46}" dt="2022-10-03T13:25:47.549" v="7607" actId="2711"/>
          <ac:spMkLst>
            <pc:docMk/>
            <pc:sldMk cId="3697872608" sldId="274"/>
            <ac:spMk id="3" creationId="{504A44D1-6592-6C0F-B646-4F855D45B54F}"/>
          </ac:spMkLst>
        </pc:spChg>
      </pc:sldChg>
      <pc:sldChg chg="del">
        <pc:chgData name="钱 霖奕" userId="d928a817aa094823" providerId="LiveId" clId="{2E36A0C8-8E5E-2F49-8620-744EE63ABA46}" dt="2022-09-30T11:01:25.133" v="2274" actId="2696"/>
        <pc:sldMkLst>
          <pc:docMk/>
          <pc:sldMk cId="2584545648" sldId="275"/>
        </pc:sldMkLst>
      </pc:sldChg>
      <pc:sldChg chg="del">
        <pc:chgData name="钱 霖奕" userId="d928a817aa094823" providerId="LiveId" clId="{2E36A0C8-8E5E-2F49-8620-744EE63ABA46}" dt="2022-09-30T11:01:21.806" v="2272" actId="2696"/>
        <pc:sldMkLst>
          <pc:docMk/>
          <pc:sldMk cId="761627530" sldId="276"/>
        </pc:sldMkLst>
      </pc:sldChg>
      <pc:sldChg chg="del">
        <pc:chgData name="钱 霖奕" userId="d928a817aa094823" providerId="LiveId" clId="{2E36A0C8-8E5E-2F49-8620-744EE63ABA46}" dt="2022-09-30T11:01:26.754" v="2276" actId="2696"/>
        <pc:sldMkLst>
          <pc:docMk/>
          <pc:sldMk cId="3411829758" sldId="277"/>
        </pc:sldMkLst>
      </pc:sldChg>
      <pc:sldChg chg="del">
        <pc:chgData name="钱 霖奕" userId="d928a817aa094823" providerId="LiveId" clId="{2E36A0C8-8E5E-2F49-8620-744EE63ABA46}" dt="2022-09-30T11:01:14.736" v="2264" actId="2696"/>
        <pc:sldMkLst>
          <pc:docMk/>
          <pc:sldMk cId="3574455880" sldId="306"/>
        </pc:sldMkLst>
      </pc:sldChg>
      <pc:sldChg chg="del">
        <pc:chgData name="钱 霖奕" userId="d928a817aa094823" providerId="LiveId" clId="{2E36A0C8-8E5E-2F49-8620-744EE63ABA46}" dt="2022-09-30T11:01:12.034" v="2262" actId="2696"/>
        <pc:sldMkLst>
          <pc:docMk/>
          <pc:sldMk cId="2006905101" sldId="309"/>
        </pc:sldMkLst>
      </pc:sldChg>
      <pc:sldChg chg="del">
        <pc:chgData name="钱 霖奕" userId="d928a817aa094823" providerId="LiveId" clId="{2E36A0C8-8E5E-2F49-8620-744EE63ABA46}" dt="2022-09-30T11:01:08.342" v="2260" actId="2696"/>
        <pc:sldMkLst>
          <pc:docMk/>
          <pc:sldMk cId="3346406250" sldId="310"/>
        </pc:sldMkLst>
      </pc:sldChg>
      <pc:sldChg chg="del">
        <pc:chgData name="钱 霖奕" userId="d928a817aa094823" providerId="LiveId" clId="{2E36A0C8-8E5E-2F49-8620-744EE63ABA46}" dt="2022-09-30T11:01:06.726" v="2259" actId="2696"/>
        <pc:sldMkLst>
          <pc:docMk/>
          <pc:sldMk cId="56420184" sldId="311"/>
        </pc:sldMkLst>
      </pc:sldChg>
      <pc:sldChg chg="del">
        <pc:chgData name="钱 霖奕" userId="d928a817aa094823" providerId="LiveId" clId="{2E36A0C8-8E5E-2F49-8620-744EE63ABA46}" dt="2022-09-30T11:00:56.317" v="2251" actId="2696"/>
        <pc:sldMkLst>
          <pc:docMk/>
          <pc:sldMk cId="204656001" sldId="321"/>
        </pc:sldMkLst>
      </pc:sldChg>
      <pc:sldChg chg="del">
        <pc:chgData name="钱 霖奕" userId="d928a817aa094823" providerId="LiveId" clId="{2E36A0C8-8E5E-2F49-8620-744EE63ABA46}" dt="2022-09-30T11:01:23.426" v="2273" actId="2696"/>
        <pc:sldMkLst>
          <pc:docMk/>
          <pc:sldMk cId="2755558124" sldId="324"/>
        </pc:sldMkLst>
      </pc:sldChg>
      <pc:sldChg chg="del">
        <pc:chgData name="钱 霖奕" userId="d928a817aa094823" providerId="LiveId" clId="{2E36A0C8-8E5E-2F49-8620-744EE63ABA46}" dt="2022-09-30T11:01:25.979" v="2275" actId="2696"/>
        <pc:sldMkLst>
          <pc:docMk/>
          <pc:sldMk cId="3444551174" sldId="325"/>
        </pc:sldMkLst>
      </pc:sldChg>
      <pc:sldChg chg="del">
        <pc:chgData name="钱 霖奕" userId="d928a817aa094823" providerId="LiveId" clId="{2E36A0C8-8E5E-2F49-8620-744EE63ABA46}" dt="2022-09-30T11:01:21.186" v="2271" actId="2696"/>
        <pc:sldMkLst>
          <pc:docMk/>
          <pc:sldMk cId="2704491944" sldId="326"/>
        </pc:sldMkLst>
      </pc:sldChg>
      <pc:sldChg chg="del">
        <pc:chgData name="钱 霖奕" userId="d928a817aa094823" providerId="LiveId" clId="{2E36A0C8-8E5E-2F49-8620-744EE63ABA46}" dt="2022-09-30T11:01:20.650" v="2270" actId="2696"/>
        <pc:sldMkLst>
          <pc:docMk/>
          <pc:sldMk cId="884590934" sldId="327"/>
        </pc:sldMkLst>
      </pc:sldChg>
      <pc:sldChg chg="del">
        <pc:chgData name="钱 霖奕" userId="d928a817aa094823" providerId="LiveId" clId="{2E36A0C8-8E5E-2F49-8620-744EE63ABA46}" dt="2022-09-30T11:01:19.912" v="2269" actId="2696"/>
        <pc:sldMkLst>
          <pc:docMk/>
          <pc:sldMk cId="1737551249" sldId="328"/>
        </pc:sldMkLst>
      </pc:sldChg>
      <pc:sldChg chg="del">
        <pc:chgData name="钱 霖奕" userId="d928a817aa094823" providerId="LiveId" clId="{2E36A0C8-8E5E-2F49-8620-744EE63ABA46}" dt="2022-09-30T11:01:19.215" v="2268" actId="2696"/>
        <pc:sldMkLst>
          <pc:docMk/>
          <pc:sldMk cId="2696931804" sldId="329"/>
        </pc:sldMkLst>
      </pc:sldChg>
      <pc:sldChg chg="del">
        <pc:chgData name="钱 霖奕" userId="d928a817aa094823" providerId="LiveId" clId="{2E36A0C8-8E5E-2F49-8620-744EE63ABA46}" dt="2022-09-30T11:01:18.454" v="2267" actId="2696"/>
        <pc:sldMkLst>
          <pc:docMk/>
          <pc:sldMk cId="1635252245" sldId="330"/>
        </pc:sldMkLst>
      </pc:sldChg>
      <pc:sldChg chg="del">
        <pc:chgData name="钱 霖奕" userId="d928a817aa094823" providerId="LiveId" clId="{2E36A0C8-8E5E-2F49-8620-744EE63ABA46}" dt="2022-09-30T11:01:17.170" v="2266" actId="2696"/>
        <pc:sldMkLst>
          <pc:docMk/>
          <pc:sldMk cId="3215393913" sldId="331"/>
        </pc:sldMkLst>
      </pc:sldChg>
      <pc:sldChg chg="del">
        <pc:chgData name="钱 霖奕" userId="d928a817aa094823" providerId="LiveId" clId="{2E36A0C8-8E5E-2F49-8620-744EE63ABA46}" dt="2022-09-30T11:01:15.684" v="2265" actId="2696"/>
        <pc:sldMkLst>
          <pc:docMk/>
          <pc:sldMk cId="2131492910" sldId="332"/>
        </pc:sldMkLst>
      </pc:sldChg>
      <pc:sldChg chg="del">
        <pc:chgData name="钱 霖奕" userId="d928a817aa094823" providerId="LiveId" clId="{2E36A0C8-8E5E-2F49-8620-744EE63ABA46}" dt="2022-09-30T11:01:13.654" v="2263" actId="2696"/>
        <pc:sldMkLst>
          <pc:docMk/>
          <pc:sldMk cId="745681333" sldId="333"/>
        </pc:sldMkLst>
      </pc:sldChg>
      <pc:sldChg chg="del">
        <pc:chgData name="钱 霖奕" userId="d928a817aa094823" providerId="LiveId" clId="{2E36A0C8-8E5E-2F49-8620-744EE63ABA46}" dt="2022-09-30T11:01:09.965" v="2261" actId="2696"/>
        <pc:sldMkLst>
          <pc:docMk/>
          <pc:sldMk cId="90529689" sldId="334"/>
        </pc:sldMkLst>
      </pc:sldChg>
      <pc:sldChg chg="del">
        <pc:chgData name="钱 霖奕" userId="d928a817aa094823" providerId="LiveId" clId="{2E36A0C8-8E5E-2F49-8620-744EE63ABA46}" dt="2022-09-30T11:01:04.797" v="2258" actId="2696"/>
        <pc:sldMkLst>
          <pc:docMk/>
          <pc:sldMk cId="159761481" sldId="335"/>
        </pc:sldMkLst>
      </pc:sldChg>
      <pc:sldChg chg="del">
        <pc:chgData name="钱 霖奕" userId="d928a817aa094823" providerId="LiveId" clId="{2E36A0C8-8E5E-2F49-8620-744EE63ABA46}" dt="2022-09-30T11:01:03.859" v="2257" actId="2696"/>
        <pc:sldMkLst>
          <pc:docMk/>
          <pc:sldMk cId="3504303682" sldId="336"/>
        </pc:sldMkLst>
      </pc:sldChg>
      <pc:sldChg chg="del">
        <pc:chgData name="钱 霖奕" userId="d928a817aa094823" providerId="LiveId" clId="{2E36A0C8-8E5E-2F49-8620-744EE63ABA46}" dt="2022-09-30T11:01:02.975" v="2256" actId="2696"/>
        <pc:sldMkLst>
          <pc:docMk/>
          <pc:sldMk cId="3974005770" sldId="337"/>
        </pc:sldMkLst>
      </pc:sldChg>
      <pc:sldChg chg="del">
        <pc:chgData name="钱 霖奕" userId="d928a817aa094823" providerId="LiveId" clId="{2E36A0C8-8E5E-2F49-8620-744EE63ABA46}" dt="2022-09-30T11:01:01.890" v="2255" actId="2696"/>
        <pc:sldMkLst>
          <pc:docMk/>
          <pc:sldMk cId="11973667" sldId="338"/>
        </pc:sldMkLst>
      </pc:sldChg>
      <pc:sldChg chg="del">
        <pc:chgData name="钱 霖奕" userId="d928a817aa094823" providerId="LiveId" clId="{2E36A0C8-8E5E-2F49-8620-744EE63ABA46}" dt="2022-09-30T11:01:00.554" v="2254" actId="2696"/>
        <pc:sldMkLst>
          <pc:docMk/>
          <pc:sldMk cId="1897847280" sldId="339"/>
        </pc:sldMkLst>
      </pc:sldChg>
      <pc:sldChg chg="del">
        <pc:chgData name="钱 霖奕" userId="d928a817aa094823" providerId="LiveId" clId="{2E36A0C8-8E5E-2F49-8620-744EE63ABA46}" dt="2022-09-30T11:00:59.437" v="2253" actId="2696"/>
        <pc:sldMkLst>
          <pc:docMk/>
          <pc:sldMk cId="1673702171" sldId="340"/>
        </pc:sldMkLst>
      </pc:sldChg>
      <pc:sldChg chg="del">
        <pc:chgData name="钱 霖奕" userId="d928a817aa094823" providerId="LiveId" clId="{2E36A0C8-8E5E-2F49-8620-744EE63ABA46}" dt="2022-09-30T11:00:57.949" v="2252" actId="2696"/>
        <pc:sldMkLst>
          <pc:docMk/>
          <pc:sldMk cId="2565195576" sldId="341"/>
        </pc:sldMkLst>
      </pc:sldChg>
      <pc:sldChg chg="del">
        <pc:chgData name="钱 霖奕" userId="d928a817aa094823" providerId="LiveId" clId="{2E36A0C8-8E5E-2F49-8620-744EE63ABA46}" dt="2022-09-30T11:00:54.494" v="2250" actId="2696"/>
        <pc:sldMkLst>
          <pc:docMk/>
          <pc:sldMk cId="3516794896" sldId="342"/>
        </pc:sldMkLst>
      </pc:sldChg>
      <pc:sldChg chg="modSp del mod">
        <pc:chgData name="钱 霖奕" userId="d928a817aa094823" providerId="LiveId" clId="{2E36A0C8-8E5E-2F49-8620-744EE63ABA46}" dt="2022-10-03T13:27:56.826" v="7770" actId="2696"/>
        <pc:sldMkLst>
          <pc:docMk/>
          <pc:sldMk cId="1923990046" sldId="343"/>
        </pc:sldMkLst>
        <pc:spChg chg="mod">
          <ac:chgData name="钱 霖奕" userId="d928a817aa094823" providerId="LiveId" clId="{2E36A0C8-8E5E-2F49-8620-744EE63ABA46}" dt="2022-09-29T13:51:25.896" v="915" actId="20577"/>
          <ac:spMkLst>
            <pc:docMk/>
            <pc:sldMk cId="1923990046" sldId="343"/>
            <ac:spMk id="3" creationId="{D409E8CD-5526-EDDA-9C36-2A73126FF7C9}"/>
          </ac:spMkLst>
        </pc:spChg>
      </pc:sldChg>
      <pc:sldChg chg="modSp del mod ord">
        <pc:chgData name="钱 霖奕" userId="d928a817aa094823" providerId="LiveId" clId="{2E36A0C8-8E5E-2F49-8620-744EE63ABA46}" dt="2022-10-03T13:27:58.330" v="7771" actId="2696"/>
        <pc:sldMkLst>
          <pc:docMk/>
          <pc:sldMk cId="2828975668" sldId="344"/>
        </pc:sldMkLst>
        <pc:spChg chg="mod">
          <ac:chgData name="钱 霖奕" userId="d928a817aa094823" providerId="LiveId" clId="{2E36A0C8-8E5E-2F49-8620-744EE63ABA46}" dt="2022-09-29T13:17:57.207" v="499"/>
          <ac:spMkLst>
            <pc:docMk/>
            <pc:sldMk cId="2828975668" sldId="344"/>
            <ac:spMk id="3" creationId="{D409E8CD-5526-EDDA-9C36-2A73126FF7C9}"/>
          </ac:spMkLst>
        </pc:spChg>
      </pc:sldChg>
      <pc:sldChg chg="modSp del mod ord">
        <pc:chgData name="钱 霖奕" userId="d928a817aa094823" providerId="LiveId" clId="{2E36A0C8-8E5E-2F49-8620-744EE63ABA46}" dt="2022-10-03T13:28:00.299" v="7772" actId="2696"/>
        <pc:sldMkLst>
          <pc:docMk/>
          <pc:sldMk cId="2664003293" sldId="345"/>
        </pc:sldMkLst>
        <pc:spChg chg="mod">
          <ac:chgData name="钱 霖奕" userId="d928a817aa094823" providerId="LiveId" clId="{2E36A0C8-8E5E-2F49-8620-744EE63ABA46}" dt="2022-09-29T13:58:11.922" v="1448" actId="20577"/>
          <ac:spMkLst>
            <pc:docMk/>
            <pc:sldMk cId="2664003293" sldId="345"/>
            <ac:spMk id="3" creationId="{D409E8CD-5526-EDDA-9C36-2A73126FF7C9}"/>
          </ac:spMkLst>
        </pc:spChg>
      </pc:sldChg>
      <pc:sldChg chg="del">
        <pc:chgData name="钱 霖奕" userId="d928a817aa094823" providerId="LiveId" clId="{2E36A0C8-8E5E-2F49-8620-744EE63ABA46}" dt="2022-09-30T11:00:33.433" v="2246" actId="2696"/>
        <pc:sldMkLst>
          <pc:docMk/>
          <pc:sldMk cId="2836192653" sldId="346"/>
        </pc:sldMkLst>
      </pc:sldChg>
      <pc:sldChg chg="del">
        <pc:chgData name="钱 霖奕" userId="d928a817aa094823" providerId="LiveId" clId="{2E36A0C8-8E5E-2F49-8620-744EE63ABA46}" dt="2022-09-30T11:00:37.668" v="2247" actId="2696"/>
        <pc:sldMkLst>
          <pc:docMk/>
          <pc:sldMk cId="2339825161" sldId="347"/>
        </pc:sldMkLst>
      </pc:sldChg>
      <pc:sldChg chg="del">
        <pc:chgData name="钱 霖奕" userId="d928a817aa094823" providerId="LiveId" clId="{2E36A0C8-8E5E-2F49-8620-744EE63ABA46}" dt="2022-09-30T11:00:39.091" v="2248" actId="2696"/>
        <pc:sldMkLst>
          <pc:docMk/>
          <pc:sldMk cId="2155534702" sldId="348"/>
        </pc:sldMkLst>
      </pc:sldChg>
      <pc:sldChg chg="addSp delSp modSp mod">
        <pc:chgData name="钱 霖奕" userId="d928a817aa094823" providerId="LiveId" clId="{2E36A0C8-8E5E-2F49-8620-744EE63ABA46}" dt="2022-10-03T13:24:34.959" v="7518" actId="1076"/>
        <pc:sldMkLst>
          <pc:docMk/>
          <pc:sldMk cId="2697895746" sldId="349"/>
        </pc:sldMkLst>
        <pc:spChg chg="mod">
          <ac:chgData name="钱 霖奕" userId="d928a817aa094823" providerId="LiveId" clId="{2E36A0C8-8E5E-2F49-8620-744EE63ABA46}" dt="2022-10-03T13:17:02.250" v="7496" actId="20577"/>
          <ac:spMkLst>
            <pc:docMk/>
            <pc:sldMk cId="2697895746" sldId="349"/>
            <ac:spMk id="2" creationId="{7A56D87B-AA91-E547-3E45-5641F4064636}"/>
          </ac:spMkLst>
        </pc:spChg>
        <pc:spChg chg="del mod">
          <ac:chgData name="钱 霖奕" userId="d928a817aa094823" providerId="LiveId" clId="{2E36A0C8-8E5E-2F49-8620-744EE63ABA46}" dt="2022-10-03T13:24:19.088" v="7516" actId="931"/>
          <ac:spMkLst>
            <pc:docMk/>
            <pc:sldMk cId="2697895746" sldId="349"/>
            <ac:spMk id="3" creationId="{D409E8CD-5526-EDDA-9C36-2A73126FF7C9}"/>
          </ac:spMkLst>
        </pc:spChg>
        <pc:picChg chg="add mod">
          <ac:chgData name="钱 霖奕" userId="d928a817aa094823" providerId="LiveId" clId="{2E36A0C8-8E5E-2F49-8620-744EE63ABA46}" dt="2022-10-03T13:24:34.959" v="7518" actId="1076"/>
          <ac:picMkLst>
            <pc:docMk/>
            <pc:sldMk cId="2697895746" sldId="349"/>
            <ac:picMk id="5" creationId="{21CD772B-7581-77CE-4FA7-034BD98B1C9D}"/>
          </ac:picMkLst>
        </pc:picChg>
      </pc:sldChg>
      <pc:sldChg chg="modSp del mod">
        <pc:chgData name="钱 霖奕" userId="d928a817aa094823" providerId="LiveId" clId="{2E36A0C8-8E5E-2F49-8620-744EE63ABA46}" dt="2022-09-30T01:35:32.314" v="1857" actId="2696"/>
        <pc:sldMkLst>
          <pc:docMk/>
          <pc:sldMk cId="3475541810" sldId="350"/>
        </pc:sldMkLst>
        <pc:picChg chg="mod">
          <ac:chgData name="钱 霖奕" userId="d928a817aa094823" providerId="LiveId" clId="{2E36A0C8-8E5E-2F49-8620-744EE63ABA46}" dt="2022-09-30T01:35:29.628" v="1856" actId="1076"/>
          <ac:picMkLst>
            <pc:docMk/>
            <pc:sldMk cId="3475541810" sldId="350"/>
            <ac:picMk id="4" creationId="{D03A5BD4-A62F-4558-7A0F-B4098DF7F1D3}"/>
          </ac:picMkLst>
        </pc:picChg>
      </pc:sldChg>
      <pc:sldChg chg="addSp delSp modSp add mod modNotesTx">
        <pc:chgData name="钱 霖奕" userId="d928a817aa094823" providerId="LiveId" clId="{2E36A0C8-8E5E-2F49-8620-744EE63ABA46}" dt="2022-10-03T13:32:19.260" v="8014" actId="20577"/>
        <pc:sldMkLst>
          <pc:docMk/>
          <pc:sldMk cId="1969919170" sldId="351"/>
        </pc:sldMkLst>
        <pc:spChg chg="mod">
          <ac:chgData name="钱 霖奕" userId="d928a817aa094823" providerId="LiveId" clId="{2E36A0C8-8E5E-2F49-8620-744EE63ABA46}" dt="2022-10-03T13:32:19.260" v="8014" actId="20577"/>
          <ac:spMkLst>
            <pc:docMk/>
            <pc:sldMk cId="1969919170" sldId="351"/>
            <ac:spMk id="2" creationId="{7A56D87B-AA91-E547-3E45-5641F4064636}"/>
          </ac:spMkLst>
        </pc:spChg>
        <pc:spChg chg="del mod">
          <ac:chgData name="钱 霖奕" userId="d928a817aa094823" providerId="LiveId" clId="{2E36A0C8-8E5E-2F49-8620-744EE63ABA46}" dt="2022-09-29T13:58:41.821" v="1453"/>
          <ac:spMkLst>
            <pc:docMk/>
            <pc:sldMk cId="1969919170" sldId="351"/>
            <ac:spMk id="3" creationId="{D409E8CD-5526-EDDA-9C36-2A73126FF7C9}"/>
          </ac:spMkLst>
        </pc:spChg>
        <pc:spChg chg="add del mod">
          <ac:chgData name="钱 霖奕" userId="d928a817aa094823" providerId="LiveId" clId="{2E36A0C8-8E5E-2F49-8620-744EE63ABA46}" dt="2022-09-30T10:59:33.811" v="2241" actId="478"/>
          <ac:spMkLst>
            <pc:docMk/>
            <pc:sldMk cId="1969919170" sldId="351"/>
            <ac:spMk id="4" creationId="{8099B7D0-44E0-5E82-EB01-80099B6F680B}"/>
          </ac:spMkLst>
        </pc:spChg>
        <pc:spChg chg="add del mod">
          <ac:chgData name="钱 霖奕" userId="d928a817aa094823" providerId="LiveId" clId="{2E36A0C8-8E5E-2F49-8620-744EE63ABA46}" dt="2022-09-29T14:00:20.359" v="1455"/>
          <ac:spMkLst>
            <pc:docMk/>
            <pc:sldMk cId="1969919170" sldId="351"/>
            <ac:spMk id="6" creationId="{2A554901-7ECA-E8E8-CAD1-99E5B8CD3DAA}"/>
          </ac:spMkLst>
        </pc:spChg>
        <pc:spChg chg="add del mod">
          <ac:chgData name="钱 霖奕" userId="d928a817aa094823" providerId="LiveId" clId="{2E36A0C8-8E5E-2F49-8620-744EE63ABA46}" dt="2022-09-30T11:07:05.920" v="2396" actId="478"/>
          <ac:spMkLst>
            <pc:docMk/>
            <pc:sldMk cId="1969919170" sldId="351"/>
            <ac:spMk id="6" creationId="{F0AAF0EF-2D41-95EC-7AA9-D9EE1B734D70}"/>
          </ac:spMkLst>
        </pc:spChg>
        <pc:spChg chg="add del mod">
          <ac:chgData name="钱 霖奕" userId="d928a817aa094823" providerId="LiveId" clId="{2E36A0C8-8E5E-2F49-8620-744EE63ABA46}" dt="2022-09-29T14:07:33.155" v="1613" actId="478"/>
          <ac:spMkLst>
            <pc:docMk/>
            <pc:sldMk cId="1969919170" sldId="351"/>
            <ac:spMk id="11" creationId="{3F36CED0-B877-FEE5-6BAA-6C12DA5EB8CA}"/>
          </ac:spMkLst>
        </pc:spChg>
        <pc:picChg chg="add del mod">
          <ac:chgData name="钱 霖奕" userId="d928a817aa094823" providerId="LiveId" clId="{2E36A0C8-8E5E-2F49-8620-744EE63ABA46}" dt="2022-09-30T10:59:51.038" v="2243" actId="478"/>
          <ac:picMkLst>
            <pc:docMk/>
            <pc:sldMk cId="1969919170" sldId="351"/>
            <ac:picMk id="3" creationId="{75B38800-6C86-9446-F11B-DD8040540910}"/>
          </ac:picMkLst>
        </pc:picChg>
        <pc:picChg chg="add del mod">
          <ac:chgData name="钱 霖奕" userId="d928a817aa094823" providerId="LiveId" clId="{2E36A0C8-8E5E-2F49-8620-744EE63ABA46}" dt="2022-09-29T14:00:07.417" v="1454" actId="478"/>
          <ac:picMkLst>
            <pc:docMk/>
            <pc:sldMk cId="1969919170" sldId="351"/>
            <ac:picMk id="4" creationId="{7AF0CE6B-345F-7D41-935D-F01A0E36267A}"/>
          </ac:picMkLst>
        </pc:picChg>
        <pc:picChg chg="add del mod">
          <ac:chgData name="钱 霖奕" userId="d928a817aa094823" providerId="LiveId" clId="{2E36A0C8-8E5E-2F49-8620-744EE63ABA46}" dt="2022-10-01T02:46:40.119" v="3171" actId="478"/>
          <ac:picMkLst>
            <pc:docMk/>
            <pc:sldMk cId="1969919170" sldId="351"/>
            <ac:picMk id="4" creationId="{EEF0E0C9-2FD6-05E8-C7A8-09772481378A}"/>
          </ac:picMkLst>
        </pc:picChg>
        <pc:picChg chg="add del mod">
          <ac:chgData name="钱 霖奕" userId="d928a817aa094823" providerId="LiveId" clId="{2E36A0C8-8E5E-2F49-8620-744EE63ABA46}" dt="2022-09-30T11:08:39.261" v="2399" actId="478"/>
          <ac:picMkLst>
            <pc:docMk/>
            <pc:sldMk cId="1969919170" sldId="351"/>
            <ac:picMk id="5" creationId="{6F179C89-BE0C-A66F-E9D0-147011543D6B}"/>
          </ac:picMkLst>
        </pc:picChg>
        <pc:picChg chg="add del mod">
          <ac:chgData name="钱 霖奕" userId="d928a817aa094823" providerId="LiveId" clId="{2E36A0C8-8E5E-2F49-8620-744EE63ABA46}" dt="2022-09-29T14:06:30.271" v="1612" actId="478"/>
          <ac:picMkLst>
            <pc:docMk/>
            <pc:sldMk cId="1969919170" sldId="351"/>
            <ac:picMk id="8" creationId="{2F5225C0-213B-DAB1-560B-0C9C2AE8E1F9}"/>
          </ac:picMkLst>
        </pc:picChg>
        <pc:picChg chg="add del mod">
          <ac:chgData name="钱 霖奕" userId="d928a817aa094823" providerId="LiveId" clId="{2E36A0C8-8E5E-2F49-8620-744EE63ABA46}" dt="2022-09-30T11:09:44.509" v="2403" actId="478"/>
          <ac:picMkLst>
            <pc:docMk/>
            <pc:sldMk cId="1969919170" sldId="351"/>
            <ac:picMk id="8" creationId="{B3747225-141B-E829-738B-0A6BF37DB30D}"/>
          </ac:picMkLst>
        </pc:picChg>
        <pc:picChg chg="add del mod">
          <ac:chgData name="钱 霖奕" userId="d928a817aa094823" providerId="LiveId" clId="{2E36A0C8-8E5E-2F49-8620-744EE63ABA46}" dt="2022-09-29T14:07:52.198" v="1617" actId="478"/>
          <ac:picMkLst>
            <pc:docMk/>
            <pc:sldMk cId="1969919170" sldId="351"/>
            <ac:picMk id="9" creationId="{6223C8FE-9BAB-66E8-78A4-6CBDD8FED2EA}"/>
          </ac:picMkLst>
        </pc:picChg>
        <pc:picChg chg="add del mod">
          <ac:chgData name="钱 霖奕" userId="d928a817aa094823" providerId="LiveId" clId="{2E36A0C8-8E5E-2F49-8620-744EE63ABA46}" dt="2022-10-03T08:21:25.542" v="4121"/>
          <ac:picMkLst>
            <pc:docMk/>
            <pc:sldMk cId="1969919170" sldId="351"/>
            <ac:picMk id="9" creationId="{FACEDD91-02FA-46DB-0171-83B696D89921}"/>
          </ac:picMkLst>
        </pc:picChg>
        <pc:picChg chg="add del mod">
          <ac:chgData name="钱 霖奕" userId="d928a817aa094823" providerId="LiveId" clId="{2E36A0C8-8E5E-2F49-8620-744EE63ABA46}" dt="2022-09-29T14:07:59.951" v="1619" actId="478"/>
          <ac:picMkLst>
            <pc:docMk/>
            <pc:sldMk cId="1969919170" sldId="351"/>
            <ac:picMk id="12" creationId="{CB750F53-32A7-FC39-C0D0-E0BBEE1FA052}"/>
          </ac:picMkLst>
        </pc:picChg>
        <pc:picChg chg="add del mod">
          <ac:chgData name="钱 霖奕" userId="d928a817aa094823" providerId="LiveId" clId="{2E36A0C8-8E5E-2F49-8620-744EE63ABA46}" dt="2022-09-29T14:08:55.449" v="1623" actId="478"/>
          <ac:picMkLst>
            <pc:docMk/>
            <pc:sldMk cId="1969919170" sldId="351"/>
            <ac:picMk id="13" creationId="{73E087E1-4366-C762-776B-BF1BD3D6BF55}"/>
          </ac:picMkLst>
        </pc:picChg>
        <pc:picChg chg="add del mod">
          <ac:chgData name="钱 霖奕" userId="d928a817aa094823" providerId="LiveId" clId="{2E36A0C8-8E5E-2F49-8620-744EE63ABA46}" dt="2022-09-30T10:55:03.195" v="1920" actId="478"/>
          <ac:picMkLst>
            <pc:docMk/>
            <pc:sldMk cId="1969919170" sldId="351"/>
            <ac:picMk id="14" creationId="{5CCE8CE2-FD10-75AF-12C4-A9AED873185D}"/>
          </ac:picMkLst>
        </pc:picChg>
      </pc:sldChg>
      <pc:sldChg chg="addSp delSp modSp add mod ord modNotesTx">
        <pc:chgData name="钱 霖奕" userId="d928a817aa094823" providerId="LiveId" clId="{2E36A0C8-8E5E-2F49-8620-744EE63ABA46}" dt="2022-10-03T08:38:34.195" v="4807" actId="20577"/>
        <pc:sldMkLst>
          <pc:docMk/>
          <pc:sldMk cId="3503703173" sldId="352"/>
        </pc:sldMkLst>
        <pc:spChg chg="mod">
          <ac:chgData name="钱 霖奕" userId="d928a817aa094823" providerId="LiveId" clId="{2E36A0C8-8E5E-2F49-8620-744EE63ABA46}" dt="2022-10-03T08:38:34.195" v="4807" actId="20577"/>
          <ac:spMkLst>
            <pc:docMk/>
            <pc:sldMk cId="3503703173" sldId="352"/>
            <ac:spMk id="2" creationId="{7A56D87B-AA91-E547-3E45-5641F4064636}"/>
          </ac:spMkLst>
        </pc:spChg>
        <pc:spChg chg="del mod">
          <ac:chgData name="钱 霖奕" userId="d928a817aa094823" providerId="LiveId" clId="{2E36A0C8-8E5E-2F49-8620-744EE63ABA46}" dt="2022-09-30T11:10:18.958" v="2408"/>
          <ac:spMkLst>
            <pc:docMk/>
            <pc:sldMk cId="3503703173" sldId="352"/>
            <ac:spMk id="3" creationId="{D409E8CD-5526-EDDA-9C36-2A73126FF7C9}"/>
          </ac:spMkLst>
        </pc:spChg>
        <pc:picChg chg="add mod">
          <ac:chgData name="钱 霖奕" userId="d928a817aa094823" providerId="LiveId" clId="{2E36A0C8-8E5E-2F49-8620-744EE63ABA46}" dt="2022-10-03T08:25:02.553" v="4176" actId="1076"/>
          <ac:picMkLst>
            <pc:docMk/>
            <pc:sldMk cId="3503703173" sldId="352"/>
            <ac:picMk id="4" creationId="{D04C518A-239A-7DDB-1F6C-D3C6970795D0}"/>
          </ac:picMkLst>
        </pc:picChg>
      </pc:sldChg>
      <pc:sldChg chg="addSp modSp add mod ord modNotesTx">
        <pc:chgData name="钱 霖奕" userId="d928a817aa094823" providerId="LiveId" clId="{2E36A0C8-8E5E-2F49-8620-744EE63ABA46}" dt="2022-10-03T13:09:43.699" v="7062" actId="20577"/>
        <pc:sldMkLst>
          <pc:docMk/>
          <pc:sldMk cId="960062968" sldId="353"/>
        </pc:sldMkLst>
        <pc:spChg chg="mod">
          <ac:chgData name="钱 霖奕" userId="d928a817aa094823" providerId="LiveId" clId="{2E36A0C8-8E5E-2F49-8620-744EE63ABA46}" dt="2022-10-03T12:54:58.512" v="6907"/>
          <ac:spMkLst>
            <pc:docMk/>
            <pc:sldMk cId="960062968" sldId="353"/>
            <ac:spMk id="2" creationId="{7A56D87B-AA91-E547-3E45-5641F4064636}"/>
          </ac:spMkLst>
        </pc:spChg>
        <pc:spChg chg="mod">
          <ac:chgData name="钱 霖奕" userId="d928a817aa094823" providerId="LiveId" clId="{2E36A0C8-8E5E-2F49-8620-744EE63ABA46}" dt="2022-10-03T12:53:17.975" v="6906" actId="20577"/>
          <ac:spMkLst>
            <pc:docMk/>
            <pc:sldMk cId="960062968" sldId="353"/>
            <ac:spMk id="3" creationId="{D409E8CD-5526-EDDA-9C36-2A73126FF7C9}"/>
          </ac:spMkLst>
        </pc:spChg>
        <pc:picChg chg="add mod">
          <ac:chgData name="钱 霖奕" userId="d928a817aa094823" providerId="LiveId" clId="{2E36A0C8-8E5E-2F49-8620-744EE63ABA46}" dt="2022-10-03T12:50:25.939" v="6904" actId="1076"/>
          <ac:picMkLst>
            <pc:docMk/>
            <pc:sldMk cId="960062968" sldId="353"/>
            <ac:picMk id="4" creationId="{3C4BFE0E-7B4D-AE4D-DB13-FC97DB420F62}"/>
          </ac:picMkLst>
        </pc:picChg>
      </pc:sldChg>
      <pc:sldChg chg="addSp delSp modSp add mod modNotesTx">
        <pc:chgData name="钱 霖奕" userId="d928a817aa094823" providerId="LiveId" clId="{2E36A0C8-8E5E-2F49-8620-744EE63ABA46}" dt="2022-10-03T13:49:40.233" v="8127" actId="27614"/>
        <pc:sldMkLst>
          <pc:docMk/>
          <pc:sldMk cId="3108765061" sldId="354"/>
        </pc:sldMkLst>
        <pc:spChg chg="mod">
          <ac:chgData name="钱 霖奕" userId="d928a817aa094823" providerId="LiveId" clId="{2E36A0C8-8E5E-2F49-8620-744EE63ABA46}" dt="2022-10-03T08:36:33.727" v="4712" actId="20577"/>
          <ac:spMkLst>
            <pc:docMk/>
            <pc:sldMk cId="3108765061" sldId="354"/>
            <ac:spMk id="2" creationId="{7A56D87B-AA91-E547-3E45-5641F4064636}"/>
          </ac:spMkLst>
        </pc:spChg>
        <pc:spChg chg="del mod">
          <ac:chgData name="钱 霖奕" userId="d928a817aa094823" providerId="LiveId" clId="{2E36A0C8-8E5E-2F49-8620-744EE63ABA46}" dt="2022-10-03T03:29:31.631" v="3202"/>
          <ac:spMkLst>
            <pc:docMk/>
            <pc:sldMk cId="3108765061" sldId="354"/>
            <ac:spMk id="3" creationId="{D409E8CD-5526-EDDA-9C36-2A73126FF7C9}"/>
          </ac:spMkLst>
        </pc:spChg>
        <pc:spChg chg="add del mod">
          <ac:chgData name="钱 霖奕" userId="d928a817aa094823" providerId="LiveId" clId="{2E36A0C8-8E5E-2F49-8620-744EE63ABA46}" dt="2022-10-03T03:30:01.853" v="3204"/>
          <ac:spMkLst>
            <pc:docMk/>
            <pc:sldMk cId="3108765061" sldId="354"/>
            <ac:spMk id="7" creationId="{C94AC4D6-A464-247C-FBCE-F9F48BBD6F40}"/>
          </ac:spMkLst>
        </pc:spChg>
        <pc:spChg chg="add del mod">
          <ac:chgData name="钱 霖奕" userId="d928a817aa094823" providerId="LiveId" clId="{2E36A0C8-8E5E-2F49-8620-744EE63ABA46}" dt="2022-10-03T03:37:53.830" v="3207" actId="931"/>
          <ac:spMkLst>
            <pc:docMk/>
            <pc:sldMk cId="3108765061" sldId="354"/>
            <ac:spMk id="11" creationId="{632A4B22-01DA-9C42-374C-FDCC1FCBBF27}"/>
          </ac:spMkLst>
        </pc:spChg>
        <pc:spChg chg="add del mod">
          <ac:chgData name="钱 霖奕" userId="d928a817aa094823" providerId="LiveId" clId="{2E36A0C8-8E5E-2F49-8620-744EE63ABA46}" dt="2022-10-03T13:49:38.905" v="8126" actId="931"/>
          <ac:spMkLst>
            <pc:docMk/>
            <pc:sldMk cId="3108765061" sldId="354"/>
            <ac:spMk id="17" creationId="{3A64B3C1-807D-F2E9-0690-365936AC752E}"/>
          </ac:spMkLst>
        </pc:spChg>
        <pc:picChg chg="add del mod">
          <ac:chgData name="钱 霖奕" userId="d928a817aa094823" providerId="LiveId" clId="{2E36A0C8-8E5E-2F49-8620-744EE63ABA46}" dt="2022-10-03T03:29:34.942" v="3203" actId="478"/>
          <ac:picMkLst>
            <pc:docMk/>
            <pc:sldMk cId="3108765061" sldId="354"/>
            <ac:picMk id="5" creationId="{75A36578-10F5-262F-D1E6-AFB3CC4E8613}"/>
          </ac:picMkLst>
        </pc:picChg>
        <pc:picChg chg="add del mod">
          <ac:chgData name="钱 霖奕" userId="d928a817aa094823" providerId="LiveId" clId="{2E36A0C8-8E5E-2F49-8620-744EE63ABA46}" dt="2022-10-03T03:37:22.891" v="3206" actId="478"/>
          <ac:picMkLst>
            <pc:docMk/>
            <pc:sldMk cId="3108765061" sldId="354"/>
            <ac:picMk id="9" creationId="{99CDA007-AD5D-5F8D-64A7-7FD3FAA9B8EA}"/>
          </ac:picMkLst>
        </pc:picChg>
        <pc:picChg chg="add del mod">
          <ac:chgData name="钱 霖奕" userId="d928a817aa094823" providerId="LiveId" clId="{2E36A0C8-8E5E-2F49-8620-744EE63ABA46}" dt="2022-10-03T13:48:56.585" v="8120" actId="478"/>
          <ac:picMkLst>
            <pc:docMk/>
            <pc:sldMk cId="3108765061" sldId="354"/>
            <ac:picMk id="13" creationId="{9D330835-6E52-C92D-3331-5D6CB5A78D2D}"/>
          </ac:picMkLst>
        </pc:picChg>
        <pc:picChg chg="add del mod">
          <ac:chgData name="钱 霖奕" userId="d928a817aa094823" providerId="LiveId" clId="{2E36A0C8-8E5E-2F49-8620-744EE63ABA46}" dt="2022-10-03T03:39:32.229" v="3215" actId="478"/>
          <ac:picMkLst>
            <pc:docMk/>
            <pc:sldMk cId="3108765061" sldId="354"/>
            <ac:picMk id="15" creationId="{A425ABB4-8F30-F1E5-7FA2-688F9AE9303A}"/>
          </ac:picMkLst>
        </pc:picChg>
        <pc:picChg chg="add del mod">
          <ac:chgData name="钱 霖奕" userId="d928a817aa094823" providerId="LiveId" clId="{2E36A0C8-8E5E-2F49-8620-744EE63ABA46}" dt="2022-10-03T13:49:07.198" v="8125" actId="931"/>
          <ac:picMkLst>
            <pc:docMk/>
            <pc:sldMk cId="3108765061" sldId="354"/>
            <ac:picMk id="19" creationId="{017CDC0C-A04D-D1C3-FEC6-0F8326B453FE}"/>
          </ac:picMkLst>
        </pc:picChg>
        <pc:picChg chg="add mod">
          <ac:chgData name="钱 霖奕" userId="d928a817aa094823" providerId="LiveId" clId="{2E36A0C8-8E5E-2F49-8620-744EE63ABA46}" dt="2022-10-03T13:49:40.233" v="8127" actId="27614"/>
          <ac:picMkLst>
            <pc:docMk/>
            <pc:sldMk cId="3108765061" sldId="354"/>
            <ac:picMk id="21" creationId="{ECF7D5EC-07D7-DD8C-BE9D-93E00465F520}"/>
          </ac:picMkLst>
        </pc:picChg>
      </pc:sldChg>
      <pc:sldChg chg="addSp delSp modSp add mod modNotesTx">
        <pc:chgData name="钱 霖奕" userId="d928a817aa094823" providerId="LiveId" clId="{2E36A0C8-8E5E-2F49-8620-744EE63ABA46}" dt="2022-10-03T13:31:24.492" v="7986" actId="20577"/>
        <pc:sldMkLst>
          <pc:docMk/>
          <pc:sldMk cId="254440458" sldId="355"/>
        </pc:sldMkLst>
        <pc:spChg chg="mod">
          <ac:chgData name="钱 霖奕" userId="d928a817aa094823" providerId="LiveId" clId="{2E36A0C8-8E5E-2F49-8620-744EE63ABA46}" dt="2022-10-03T13:31:24.492" v="7986" actId="20577"/>
          <ac:spMkLst>
            <pc:docMk/>
            <pc:sldMk cId="254440458" sldId="355"/>
            <ac:spMk id="2" creationId="{7A56D87B-AA91-E547-3E45-5641F4064636}"/>
          </ac:spMkLst>
        </pc:spChg>
        <pc:spChg chg="add del mod">
          <ac:chgData name="钱 霖奕" userId="d928a817aa094823" providerId="LiveId" clId="{2E36A0C8-8E5E-2F49-8620-744EE63ABA46}" dt="2022-10-03T07:34:45.197" v="3261"/>
          <ac:spMkLst>
            <pc:docMk/>
            <pc:sldMk cId="254440458" sldId="355"/>
            <ac:spMk id="4" creationId="{D9C52513-6556-31D1-F63F-E32EA2CF514A}"/>
          </ac:spMkLst>
        </pc:spChg>
        <pc:picChg chg="add mod">
          <ac:chgData name="钱 霖奕" userId="d928a817aa094823" providerId="LiveId" clId="{2E36A0C8-8E5E-2F49-8620-744EE63ABA46}" dt="2022-10-03T07:34:57.586" v="3264" actId="1076"/>
          <ac:picMkLst>
            <pc:docMk/>
            <pc:sldMk cId="254440458" sldId="355"/>
            <ac:picMk id="6" creationId="{363B6FAE-BC17-A25D-DE09-3C1805EE492B}"/>
          </ac:picMkLst>
        </pc:picChg>
        <pc:picChg chg="add mod">
          <ac:chgData name="钱 霖奕" userId="d928a817aa094823" providerId="LiveId" clId="{2E36A0C8-8E5E-2F49-8620-744EE63ABA46}" dt="2022-10-03T07:35:06.706" v="3268" actId="1076"/>
          <ac:picMkLst>
            <pc:docMk/>
            <pc:sldMk cId="254440458" sldId="355"/>
            <ac:picMk id="8" creationId="{8DC91F7E-EDE9-496A-E2DA-6CB7BA10DADB}"/>
          </ac:picMkLst>
        </pc:picChg>
        <pc:picChg chg="add mod">
          <ac:chgData name="钱 霖奕" userId="d928a817aa094823" providerId="LiveId" clId="{2E36A0C8-8E5E-2F49-8620-744EE63ABA46}" dt="2022-10-03T07:35:16.075" v="3272" actId="1076"/>
          <ac:picMkLst>
            <pc:docMk/>
            <pc:sldMk cId="254440458" sldId="355"/>
            <ac:picMk id="10" creationId="{A53C65F9-6CFC-A699-8BA0-CB0EDD7EA5F3}"/>
          </ac:picMkLst>
        </pc:picChg>
        <pc:picChg chg="del">
          <ac:chgData name="钱 霖奕" userId="d928a817aa094823" providerId="LiveId" clId="{2E36A0C8-8E5E-2F49-8620-744EE63ABA46}" dt="2022-10-03T07:32:32.282" v="3260" actId="478"/>
          <ac:picMkLst>
            <pc:docMk/>
            <pc:sldMk cId="254440458" sldId="355"/>
            <ac:picMk id="13" creationId="{9D330835-6E52-C92D-3331-5D6CB5A78D2D}"/>
          </ac:picMkLst>
        </pc:picChg>
      </pc:sldChg>
      <pc:sldChg chg="addSp delSp modSp add mod modNotesTx">
        <pc:chgData name="钱 霖奕" userId="d928a817aa094823" providerId="LiveId" clId="{2E36A0C8-8E5E-2F49-8620-744EE63ABA46}" dt="2022-10-03T13:31:36.174" v="7999" actId="20577"/>
        <pc:sldMkLst>
          <pc:docMk/>
          <pc:sldMk cId="2552892900" sldId="356"/>
        </pc:sldMkLst>
        <pc:spChg chg="mod">
          <ac:chgData name="钱 霖奕" userId="d928a817aa094823" providerId="LiveId" clId="{2E36A0C8-8E5E-2F49-8620-744EE63ABA46}" dt="2022-10-03T13:31:36.174" v="7999" actId="20577"/>
          <ac:spMkLst>
            <pc:docMk/>
            <pc:sldMk cId="2552892900" sldId="356"/>
            <ac:spMk id="2" creationId="{7A56D87B-AA91-E547-3E45-5641F4064636}"/>
          </ac:spMkLst>
        </pc:spChg>
        <pc:spChg chg="add del mod">
          <ac:chgData name="钱 霖奕" userId="d928a817aa094823" providerId="LiveId" clId="{2E36A0C8-8E5E-2F49-8620-744EE63ABA46}" dt="2022-10-03T07:58:45.104" v="3275" actId="478"/>
          <ac:spMkLst>
            <pc:docMk/>
            <pc:sldMk cId="2552892900" sldId="356"/>
            <ac:spMk id="4" creationId="{49BB6AE1-8490-59EA-6231-F0E581A9AB6D}"/>
          </ac:spMkLst>
        </pc:spChg>
        <pc:picChg chg="del">
          <ac:chgData name="钱 霖奕" userId="d928a817aa094823" providerId="LiveId" clId="{2E36A0C8-8E5E-2F49-8620-744EE63ABA46}" dt="2022-10-03T07:58:20.377" v="3274" actId="478"/>
          <ac:picMkLst>
            <pc:docMk/>
            <pc:sldMk cId="2552892900" sldId="356"/>
            <ac:picMk id="6" creationId="{363B6FAE-BC17-A25D-DE09-3C1805EE492B}"/>
          </ac:picMkLst>
        </pc:picChg>
        <pc:picChg chg="add mod">
          <ac:chgData name="钱 霖奕" userId="d928a817aa094823" providerId="LiveId" clId="{2E36A0C8-8E5E-2F49-8620-744EE63ABA46}" dt="2022-10-03T07:59:16.723" v="3283" actId="1076"/>
          <ac:picMkLst>
            <pc:docMk/>
            <pc:sldMk cId="2552892900" sldId="356"/>
            <ac:picMk id="7" creationId="{EA828743-3C39-1984-CDD0-49509F26E04A}"/>
          </ac:picMkLst>
        </pc:picChg>
        <pc:picChg chg="del">
          <ac:chgData name="钱 霖奕" userId="d928a817aa094823" providerId="LiveId" clId="{2E36A0C8-8E5E-2F49-8620-744EE63ABA46}" dt="2022-10-03T07:58:45.944" v="3276" actId="478"/>
          <ac:picMkLst>
            <pc:docMk/>
            <pc:sldMk cId="2552892900" sldId="356"/>
            <ac:picMk id="8" creationId="{8DC91F7E-EDE9-496A-E2DA-6CB7BA10DADB}"/>
          </ac:picMkLst>
        </pc:picChg>
        <pc:picChg chg="del">
          <ac:chgData name="钱 霖奕" userId="d928a817aa094823" providerId="LiveId" clId="{2E36A0C8-8E5E-2F49-8620-744EE63ABA46}" dt="2022-10-03T07:58:47.250" v="3277" actId="478"/>
          <ac:picMkLst>
            <pc:docMk/>
            <pc:sldMk cId="2552892900" sldId="356"/>
            <ac:picMk id="10" creationId="{A53C65F9-6CFC-A699-8BA0-CB0EDD7EA5F3}"/>
          </ac:picMkLst>
        </pc:picChg>
      </pc:sldChg>
      <pc:sldChg chg="addSp delSp modSp add mod ord modNotesTx">
        <pc:chgData name="钱 霖奕" userId="d928a817aa094823" providerId="LiveId" clId="{2E36A0C8-8E5E-2F49-8620-744EE63ABA46}" dt="2022-10-05T03:11:27.348" v="8241" actId="20577"/>
        <pc:sldMkLst>
          <pc:docMk/>
          <pc:sldMk cId="4233922964" sldId="357"/>
        </pc:sldMkLst>
        <pc:spChg chg="mod">
          <ac:chgData name="钱 霖奕" userId="d928a817aa094823" providerId="LiveId" clId="{2E36A0C8-8E5E-2F49-8620-744EE63ABA46}" dt="2022-10-03T08:40:03.555" v="4840" actId="404"/>
          <ac:spMkLst>
            <pc:docMk/>
            <pc:sldMk cId="4233922964" sldId="357"/>
            <ac:spMk id="2" creationId="{7A56D87B-AA91-E547-3E45-5641F4064636}"/>
          </ac:spMkLst>
        </pc:spChg>
        <pc:spChg chg="del mod">
          <ac:chgData name="钱 霖奕" userId="d928a817aa094823" providerId="LiveId" clId="{2E36A0C8-8E5E-2F49-8620-744EE63ABA46}" dt="2022-10-03T09:02:34.436" v="4842" actId="931"/>
          <ac:spMkLst>
            <pc:docMk/>
            <pc:sldMk cId="4233922964" sldId="357"/>
            <ac:spMk id="3" creationId="{D409E8CD-5526-EDDA-9C36-2A73126FF7C9}"/>
          </ac:spMkLst>
        </pc:spChg>
        <pc:spChg chg="add del mod">
          <ac:chgData name="钱 霖奕" userId="d928a817aa094823" providerId="LiveId" clId="{2E36A0C8-8E5E-2F49-8620-744EE63ABA46}" dt="2022-10-03T13:50:29.997" v="8129" actId="931"/>
          <ac:spMkLst>
            <pc:docMk/>
            <pc:sldMk cId="4233922964" sldId="357"/>
            <ac:spMk id="7" creationId="{499F2F2F-1C38-CA2B-4709-2C55EAF01789}"/>
          </ac:spMkLst>
        </pc:spChg>
        <pc:picChg chg="add del mod">
          <ac:chgData name="钱 霖奕" userId="d928a817aa094823" providerId="LiveId" clId="{2E36A0C8-8E5E-2F49-8620-744EE63ABA46}" dt="2022-10-03T13:50:22.532" v="8128" actId="478"/>
          <ac:picMkLst>
            <pc:docMk/>
            <pc:sldMk cId="4233922964" sldId="357"/>
            <ac:picMk id="5" creationId="{34C6D64C-1B82-8B7D-40FB-4CB03EC8EC2A}"/>
          </ac:picMkLst>
        </pc:picChg>
        <pc:picChg chg="add mod">
          <ac:chgData name="钱 霖奕" userId="d928a817aa094823" providerId="LiveId" clId="{2E36A0C8-8E5E-2F49-8620-744EE63ABA46}" dt="2022-10-03T13:50:31.078" v="8130" actId="27614"/>
          <ac:picMkLst>
            <pc:docMk/>
            <pc:sldMk cId="4233922964" sldId="357"/>
            <ac:picMk id="9" creationId="{BEDABFC9-08D6-ABE3-EDBC-BE3BB861C1E1}"/>
          </ac:picMkLst>
        </pc:picChg>
      </pc:sldChg>
      <pc:sldChg chg="addSp delSp modSp add del mod">
        <pc:chgData name="钱 霖奕" userId="d928a817aa094823" providerId="LiveId" clId="{2E36A0C8-8E5E-2F49-8620-744EE63ABA46}" dt="2022-10-03T13:36:44.072" v="8051" actId="2696"/>
        <pc:sldMkLst>
          <pc:docMk/>
          <pc:sldMk cId="2177396237" sldId="358"/>
        </pc:sldMkLst>
        <pc:spChg chg="mod">
          <ac:chgData name="钱 霖奕" userId="d928a817aa094823" providerId="LiveId" clId="{2E36A0C8-8E5E-2F49-8620-744EE63ABA46}" dt="2022-10-03T12:39:50.461" v="6639" actId="403"/>
          <ac:spMkLst>
            <pc:docMk/>
            <pc:sldMk cId="2177396237" sldId="358"/>
            <ac:spMk id="2" creationId="{7A56D87B-AA91-E547-3E45-5641F4064636}"/>
          </ac:spMkLst>
        </pc:spChg>
        <pc:spChg chg="del mod">
          <ac:chgData name="钱 霖奕" userId="d928a817aa094823" providerId="LiveId" clId="{2E36A0C8-8E5E-2F49-8620-744EE63ABA46}" dt="2022-10-03T12:41:42.692" v="6641"/>
          <ac:spMkLst>
            <pc:docMk/>
            <pc:sldMk cId="2177396237" sldId="358"/>
            <ac:spMk id="3" creationId="{D409E8CD-5526-EDDA-9C36-2A73126FF7C9}"/>
          </ac:spMkLst>
        </pc:spChg>
        <pc:spChg chg="add del mod">
          <ac:chgData name="钱 霖奕" userId="d928a817aa094823" providerId="LiveId" clId="{2E36A0C8-8E5E-2F49-8620-744EE63ABA46}" dt="2022-10-03T12:42:53.693" v="6649"/>
          <ac:spMkLst>
            <pc:docMk/>
            <pc:sldMk cId="2177396237" sldId="358"/>
            <ac:spMk id="5" creationId="{C63C94B0-5542-DDC2-F72F-3759D8162B5E}"/>
          </ac:spMkLst>
        </pc:spChg>
        <pc:spChg chg="add mod">
          <ac:chgData name="钱 霖奕" userId="d928a817aa094823" providerId="LiveId" clId="{2E36A0C8-8E5E-2F49-8620-744EE63ABA46}" dt="2022-10-03T12:46:32.845" v="6665" actId="20577"/>
          <ac:spMkLst>
            <pc:docMk/>
            <pc:sldMk cId="2177396237" sldId="358"/>
            <ac:spMk id="6" creationId="{426DC20B-3841-1DEE-8792-A79AE0A3F4E8}"/>
          </ac:spMkLst>
        </pc:spChg>
        <pc:spChg chg="add mod">
          <ac:chgData name="钱 霖奕" userId="d928a817aa094823" providerId="LiveId" clId="{2E36A0C8-8E5E-2F49-8620-744EE63ABA46}" dt="2022-10-03T13:36:31.839" v="8048" actId="20577"/>
          <ac:spMkLst>
            <pc:docMk/>
            <pc:sldMk cId="2177396237" sldId="358"/>
            <ac:spMk id="8" creationId="{308A6E68-E5E1-3E07-1DCC-F08094A07EB0}"/>
          </ac:spMkLst>
        </pc:spChg>
        <pc:picChg chg="add del mod">
          <ac:chgData name="钱 霖奕" userId="d928a817aa094823" providerId="LiveId" clId="{2E36A0C8-8E5E-2F49-8620-744EE63ABA46}" dt="2022-10-03T13:36:19.418" v="8047" actId="478"/>
          <ac:picMkLst>
            <pc:docMk/>
            <pc:sldMk cId="2177396237" sldId="358"/>
            <ac:picMk id="4" creationId="{A4450A98-3244-B5BB-1F9A-99E52F7BF5E0}"/>
          </ac:picMkLst>
        </pc:picChg>
      </pc:sldChg>
      <pc:sldChg chg="addSp delSp modSp add mod modNotesTx">
        <pc:chgData name="钱 霖奕" userId="d928a817aa094823" providerId="LiveId" clId="{2E36A0C8-8E5E-2F49-8620-744EE63ABA46}" dt="2022-10-05T07:13:09.518" v="8395"/>
        <pc:sldMkLst>
          <pc:docMk/>
          <pc:sldMk cId="3016764613" sldId="359"/>
        </pc:sldMkLst>
        <pc:spChg chg="mod">
          <ac:chgData name="钱 霖奕" userId="d928a817aa094823" providerId="LiveId" clId="{2E36A0C8-8E5E-2F49-8620-744EE63ABA46}" dt="2022-10-03T09:18:13.739" v="5209"/>
          <ac:spMkLst>
            <pc:docMk/>
            <pc:sldMk cId="3016764613" sldId="359"/>
            <ac:spMk id="2" creationId="{7A56D87B-AA91-E547-3E45-5641F4064636}"/>
          </ac:spMkLst>
        </pc:spChg>
        <pc:spChg chg="add del mod">
          <ac:chgData name="钱 霖奕" userId="d928a817aa094823" providerId="LiveId" clId="{2E36A0C8-8E5E-2F49-8620-744EE63ABA46}" dt="2022-10-03T12:11:15.945" v="5211" actId="931"/>
          <ac:spMkLst>
            <pc:docMk/>
            <pc:sldMk cId="3016764613" sldId="359"/>
            <ac:spMk id="4" creationId="{0786C91B-8F89-52E0-2390-C506A3D4C790}"/>
          </ac:spMkLst>
        </pc:spChg>
        <pc:spChg chg="add del mod">
          <ac:chgData name="钱 霖奕" userId="d928a817aa094823" providerId="LiveId" clId="{2E36A0C8-8E5E-2F49-8620-744EE63ABA46}" dt="2022-10-03T12:18:39.869" v="5216"/>
          <ac:spMkLst>
            <pc:docMk/>
            <pc:sldMk cId="3016764613" sldId="359"/>
            <ac:spMk id="9" creationId="{CA298CA2-0C58-DEC7-F2A5-A412F1BF645F}"/>
          </ac:spMkLst>
        </pc:spChg>
        <pc:spChg chg="add del mod">
          <ac:chgData name="钱 霖奕" userId="d928a817aa094823" providerId="LiveId" clId="{2E36A0C8-8E5E-2F49-8620-744EE63ABA46}" dt="2022-10-03T12:20:04.585" v="5220" actId="478"/>
          <ac:spMkLst>
            <pc:docMk/>
            <pc:sldMk cId="3016764613" sldId="359"/>
            <ac:spMk id="12" creationId="{2CC2D3A8-1DBE-68C7-3A9F-9A0A7E5193AB}"/>
          </ac:spMkLst>
        </pc:spChg>
        <pc:picChg chg="add mod">
          <ac:chgData name="钱 霖奕" userId="d928a817aa094823" providerId="LiveId" clId="{2E36A0C8-8E5E-2F49-8620-744EE63ABA46}" dt="2022-10-05T03:23:13.606" v="8387"/>
          <ac:picMkLst>
            <pc:docMk/>
            <pc:sldMk cId="3016764613" sldId="359"/>
            <ac:picMk id="3" creationId="{21404FCC-8A8F-B635-EC40-0CF0F626D482}"/>
          </ac:picMkLst>
        </pc:picChg>
        <pc:picChg chg="del">
          <ac:chgData name="钱 霖奕" userId="d928a817aa094823" providerId="LiveId" clId="{2E36A0C8-8E5E-2F49-8620-744EE63ABA46}" dt="2022-10-03T12:11:02.060" v="5210" actId="478"/>
          <ac:picMkLst>
            <pc:docMk/>
            <pc:sldMk cId="3016764613" sldId="359"/>
            <ac:picMk id="5" creationId="{34C6D64C-1B82-8B7D-40FB-4CB03EC8EC2A}"/>
          </ac:picMkLst>
        </pc:picChg>
        <pc:picChg chg="add del mod">
          <ac:chgData name="钱 霖奕" userId="d928a817aa094823" providerId="LiveId" clId="{2E36A0C8-8E5E-2F49-8620-744EE63ABA46}" dt="2022-10-03T12:11:42.138" v="5215" actId="478"/>
          <ac:picMkLst>
            <pc:docMk/>
            <pc:sldMk cId="3016764613" sldId="359"/>
            <ac:picMk id="7" creationId="{3E75D586-3B1A-F8C3-C06F-CA05B98D91D7}"/>
          </ac:picMkLst>
        </pc:picChg>
        <pc:picChg chg="add del mod">
          <ac:chgData name="钱 霖奕" userId="d928a817aa094823" providerId="LiveId" clId="{2E36A0C8-8E5E-2F49-8620-744EE63ABA46}" dt="2022-10-03T12:19:53.108" v="5217" actId="478"/>
          <ac:picMkLst>
            <pc:docMk/>
            <pc:sldMk cId="3016764613" sldId="359"/>
            <ac:picMk id="10" creationId="{FCEB4618-F5BD-117B-041D-78FA6870FA3D}"/>
          </ac:picMkLst>
        </pc:picChg>
        <pc:picChg chg="add del mod">
          <ac:chgData name="钱 霖奕" userId="d928a817aa094823" providerId="LiveId" clId="{2E36A0C8-8E5E-2F49-8620-744EE63ABA46}" dt="2022-10-03T12:21:49.116" v="5225" actId="478"/>
          <ac:picMkLst>
            <pc:docMk/>
            <pc:sldMk cId="3016764613" sldId="359"/>
            <ac:picMk id="13" creationId="{67A909D1-2D01-F862-DC65-61209C646241}"/>
          </ac:picMkLst>
        </pc:picChg>
        <pc:picChg chg="add del mod">
          <ac:chgData name="钱 霖奕" userId="d928a817aa094823" providerId="LiveId" clId="{2E36A0C8-8E5E-2F49-8620-744EE63ABA46}" dt="2022-10-05T03:22:51.132" v="8383" actId="478"/>
          <ac:picMkLst>
            <pc:docMk/>
            <pc:sldMk cId="3016764613" sldId="359"/>
            <ac:picMk id="14" creationId="{8B468151-DEB4-8FDC-1CBF-898AA8D84D12}"/>
          </ac:picMkLst>
        </pc:picChg>
      </pc:sldChg>
      <pc:sldChg chg="add del">
        <pc:chgData name="钱 霖奕" userId="d928a817aa094823" providerId="LiveId" clId="{2E36A0C8-8E5E-2F49-8620-744EE63ABA46}" dt="2022-10-03T13:10:24.275" v="7064" actId="2696"/>
        <pc:sldMkLst>
          <pc:docMk/>
          <pc:sldMk cId="1991406177" sldId="360"/>
        </pc:sldMkLst>
      </pc:sldChg>
      <pc:sldChg chg="addSp delSp modSp add mod modNotesTx">
        <pc:chgData name="钱 霖奕" userId="d928a817aa094823" providerId="LiveId" clId="{2E36A0C8-8E5E-2F49-8620-744EE63ABA46}" dt="2022-10-03T13:16:53.560" v="7483" actId="20577"/>
        <pc:sldMkLst>
          <pc:docMk/>
          <pc:sldMk cId="307584082" sldId="361"/>
        </pc:sldMkLst>
        <pc:spChg chg="mod">
          <ac:chgData name="钱 霖奕" userId="d928a817aa094823" providerId="LiveId" clId="{2E36A0C8-8E5E-2F49-8620-744EE63ABA46}" dt="2022-10-03T13:12:45.435" v="7231" actId="20577"/>
          <ac:spMkLst>
            <pc:docMk/>
            <pc:sldMk cId="307584082" sldId="361"/>
            <ac:spMk id="3" creationId="{D409E8CD-5526-EDDA-9C36-2A73126FF7C9}"/>
          </ac:spMkLst>
        </pc:spChg>
        <pc:picChg chg="del">
          <ac:chgData name="钱 霖奕" userId="d928a817aa094823" providerId="LiveId" clId="{2E36A0C8-8E5E-2F49-8620-744EE63ABA46}" dt="2022-10-03T13:10:29.257" v="7065" actId="478"/>
          <ac:picMkLst>
            <pc:docMk/>
            <pc:sldMk cId="307584082" sldId="361"/>
            <ac:picMk id="4" creationId="{3C4BFE0E-7B4D-AE4D-DB13-FC97DB420F62}"/>
          </ac:picMkLst>
        </pc:picChg>
        <pc:picChg chg="add mod">
          <ac:chgData name="钱 霖奕" userId="d928a817aa094823" providerId="LiveId" clId="{2E36A0C8-8E5E-2F49-8620-744EE63ABA46}" dt="2022-10-03T13:16:09.324" v="7436" actId="1076"/>
          <ac:picMkLst>
            <pc:docMk/>
            <pc:sldMk cId="307584082" sldId="361"/>
            <ac:picMk id="5" creationId="{E920D5BF-13AE-0A57-17EC-34C034E739C6}"/>
          </ac:picMkLst>
        </pc:picChg>
      </pc:sldChg>
      <pc:sldChg chg="addSp delSp modSp add mod ord modNotesTx">
        <pc:chgData name="钱 霖奕" userId="d928a817aa094823" providerId="LiveId" clId="{2E36A0C8-8E5E-2F49-8620-744EE63ABA46}" dt="2022-10-05T07:55:12.256" v="8396" actId="20577"/>
        <pc:sldMkLst>
          <pc:docMk/>
          <pc:sldMk cId="2162235009" sldId="362"/>
        </pc:sldMkLst>
        <pc:spChg chg="mod">
          <ac:chgData name="钱 霖奕" userId="d928a817aa094823" providerId="LiveId" clId="{2E36A0C8-8E5E-2F49-8620-744EE63ABA46}" dt="2022-10-03T13:37:13.191" v="8065" actId="20577"/>
          <ac:spMkLst>
            <pc:docMk/>
            <pc:sldMk cId="2162235009" sldId="362"/>
            <ac:spMk id="2" creationId="{7A56D87B-AA91-E547-3E45-5641F4064636}"/>
          </ac:spMkLst>
        </pc:spChg>
        <pc:spChg chg="del mod">
          <ac:chgData name="钱 霖奕" userId="d928a817aa094823" providerId="LiveId" clId="{2E36A0C8-8E5E-2F49-8620-744EE63ABA46}" dt="2022-10-03T13:47:29.746" v="8117" actId="931"/>
          <ac:spMkLst>
            <pc:docMk/>
            <pc:sldMk cId="2162235009" sldId="362"/>
            <ac:spMk id="3" creationId="{D409E8CD-5526-EDDA-9C36-2A73126FF7C9}"/>
          </ac:spMkLst>
        </pc:spChg>
        <pc:picChg chg="del">
          <ac:chgData name="钱 霖奕" userId="d928a817aa094823" providerId="LiveId" clId="{2E36A0C8-8E5E-2F49-8620-744EE63ABA46}" dt="2022-10-03T13:36:45.758" v="8052" actId="478"/>
          <ac:picMkLst>
            <pc:docMk/>
            <pc:sldMk cId="2162235009" sldId="362"/>
            <ac:picMk id="4" creationId="{3C4BFE0E-7B4D-AE4D-DB13-FC97DB420F62}"/>
          </ac:picMkLst>
        </pc:picChg>
        <pc:picChg chg="add mod">
          <ac:chgData name="钱 霖奕" userId="d928a817aa094823" providerId="LiveId" clId="{2E36A0C8-8E5E-2F49-8620-744EE63ABA46}" dt="2022-10-03T13:47:31.107" v="8119" actId="962"/>
          <ac:picMkLst>
            <pc:docMk/>
            <pc:sldMk cId="2162235009" sldId="362"/>
            <ac:picMk id="6" creationId="{5F77D5B7-BF24-1549-84C5-EF10622448B6}"/>
          </ac:picMkLst>
        </pc:picChg>
      </pc:sldChg>
      <pc:sldChg chg="addSp delSp modSp add mod">
        <pc:chgData name="钱 霖奕" userId="d928a817aa094823" providerId="LiveId" clId="{2E36A0C8-8E5E-2F49-8620-744EE63ABA46}" dt="2022-10-05T06:58:00.181" v="8391" actId="20577"/>
        <pc:sldMkLst>
          <pc:docMk/>
          <pc:sldMk cId="4069541585" sldId="363"/>
        </pc:sldMkLst>
        <pc:spChg chg="mod">
          <ac:chgData name="钱 霖奕" userId="d928a817aa094823" providerId="LiveId" clId="{2E36A0C8-8E5E-2F49-8620-744EE63ABA46}" dt="2022-10-03T13:56:34.035" v="8141" actId="20577"/>
          <ac:spMkLst>
            <pc:docMk/>
            <pc:sldMk cId="4069541585" sldId="363"/>
            <ac:spMk id="2" creationId="{7A56D87B-AA91-E547-3E45-5641F4064636}"/>
          </ac:spMkLst>
        </pc:spChg>
        <pc:spChg chg="add mod">
          <ac:chgData name="钱 霖奕" userId="d928a817aa094823" providerId="LiveId" clId="{2E36A0C8-8E5E-2F49-8620-744EE63ABA46}" dt="2022-10-05T06:58:00.181" v="8391" actId="20577"/>
          <ac:spMkLst>
            <pc:docMk/>
            <pc:sldMk cId="4069541585" sldId="363"/>
            <ac:spMk id="4" creationId="{F2473B58-6C8D-1AC0-21C6-311B8D600539}"/>
          </ac:spMkLst>
        </pc:spChg>
        <pc:picChg chg="del">
          <ac:chgData name="钱 霖奕" userId="d928a817aa094823" providerId="LiveId" clId="{2E36A0C8-8E5E-2F49-8620-744EE63ABA46}" dt="2022-10-03T13:56:34.782" v="8142" actId="478"/>
          <ac:picMkLst>
            <pc:docMk/>
            <pc:sldMk cId="4069541585" sldId="363"/>
            <ac:picMk id="5" creationId="{21CD772B-7581-77CE-4FA7-034BD98B1C9D}"/>
          </ac:picMkLst>
        </pc:picChg>
      </pc:sldChg>
      <pc:sldMasterChg chg="modSldLayout">
        <pc:chgData name="钱 霖奕" userId="d928a817aa094823" providerId="LiveId" clId="{2E36A0C8-8E5E-2F49-8620-744EE63ABA46}" dt="2022-09-30T11:05:38.986" v="2285"/>
        <pc:sldMasterMkLst>
          <pc:docMk/>
          <pc:sldMasterMk cId="2689527580" sldId="2147483648"/>
        </pc:sldMasterMkLst>
        <pc:sldLayoutChg chg="setBg">
          <pc:chgData name="钱 霖奕" userId="d928a817aa094823" providerId="LiveId" clId="{2E36A0C8-8E5E-2F49-8620-744EE63ABA46}" dt="2022-09-30T11:05:38.986" v="2285"/>
          <pc:sldLayoutMkLst>
            <pc:docMk/>
            <pc:sldMasterMk cId="2689527580" sldId="2147483648"/>
            <pc:sldLayoutMk cId="667514796" sldId="2147483650"/>
          </pc:sldLayoutMkLst>
        </pc:sldLayoutChg>
      </pc:sldMasterChg>
    </pc:docChg>
  </pc:docChgLst>
</pc:chgInfo>
</file>

<file path=ppt/media/image1.png>
</file>

<file path=ppt/media/image10.png>
</file>

<file path=ppt/media/image11.png>
</file>

<file path=ppt/media/image12.png>
</file>

<file path=ppt/media/image13.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7E964D-A9CE-AD4F-8321-D869191CBBED}" type="datetimeFigureOut">
              <a:t>2022/10/5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88352-6BF8-3549-A5F4-35EF26E73FA7}" type="slidenum">
              <a:t>‹#›</a:t>
            </a:fld>
            <a:endParaRPr kumimoji="1" lang="zh-CN" altLang="en-US"/>
          </a:p>
        </p:txBody>
      </p:sp>
    </p:spTree>
    <p:extLst>
      <p:ext uri="{BB962C8B-B14F-4D97-AF65-F5344CB8AC3E}">
        <p14:creationId xmlns:p14="http://schemas.microsoft.com/office/powerpoint/2010/main" val="22055486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2022 9</a:t>
            </a:r>
            <a:r>
              <a:rPr kumimoji="1" lang="zh-CN" altLang="en-US"/>
              <a:t>月 新加坡 </a:t>
            </a:r>
            <a:r>
              <a:rPr kumimoji="1" lang="en-US" altLang="zh-CN"/>
              <a:t>MICCAI</a:t>
            </a:r>
          </a:p>
          <a:p>
            <a:r>
              <a:rPr kumimoji="1" lang="zh-CN" altLang="en-US"/>
              <a:t>上海交通大学和上海科技大学的生物医学工程学院和南京鼓楼医院</a:t>
            </a:r>
          </a:p>
        </p:txBody>
      </p:sp>
      <p:sp>
        <p:nvSpPr>
          <p:cNvPr id="4" name="灯片编号占位符 3"/>
          <p:cNvSpPr>
            <a:spLocks noGrp="1"/>
          </p:cNvSpPr>
          <p:nvPr>
            <p:ph type="sldNum" sz="quarter" idx="5"/>
          </p:nvPr>
        </p:nvSpPr>
        <p:spPr/>
        <p:txBody>
          <a:bodyPr/>
          <a:lstStyle/>
          <a:p>
            <a:fld id="{25488352-6BF8-3549-A5F4-35EF26E73FA7}" type="slidenum">
              <a:rPr lang="en-US" altLang="zh-CN"/>
              <a:t>1</a:t>
            </a:fld>
            <a:endParaRPr kumimoji="1" lang="zh-CN" altLang="en-US"/>
          </a:p>
        </p:txBody>
      </p:sp>
    </p:spTree>
    <p:extLst>
      <p:ext uri="{BB962C8B-B14F-4D97-AF65-F5344CB8AC3E}">
        <p14:creationId xmlns:p14="http://schemas.microsoft.com/office/powerpoint/2010/main" val="3134836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a=0,b=1</a:t>
            </a:r>
            <a:r>
              <a:rPr kumimoji="1" lang="zh-CN" altLang="en-US"/>
              <a:t>表示只在阳性切片上进行对比学习</a:t>
            </a:r>
            <a:endParaRPr kumimoji="1"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a:t>a=1,b=0</a:t>
            </a:r>
            <a:r>
              <a:rPr kumimoji="1" lang="zh-CN" altLang="en-US"/>
              <a:t>表示只在阴性切片上进行对比学习</a:t>
            </a:r>
            <a:endParaRPr kumimoji="1" lang="en-US" altLang="zh-CN"/>
          </a:p>
          <a:p>
            <a:r>
              <a:rPr lang="en-US" altLang="zh-CN" b="0" i="0" u="none" strike="noStrike">
                <a:solidFill>
                  <a:srgbClr val="333333"/>
                </a:solidFill>
                <a:effectLst/>
                <a:latin typeface="Open Sans" panose="020F0502020204030204" pitchFamily="34" charset="0"/>
              </a:rPr>
              <a:t>ROC</a:t>
            </a:r>
            <a:r>
              <a:rPr lang="zh-CN" altLang="en-US" b="0" i="0" u="none" strike="noStrike">
                <a:solidFill>
                  <a:srgbClr val="333333"/>
                </a:solidFill>
                <a:effectLst/>
                <a:latin typeface="Open Sans" panose="020F0502020204030204" pitchFamily="34" charset="0"/>
              </a:rPr>
              <a:t> 受试者工作特征曲线，纵轴是真阳性率 </a:t>
            </a:r>
            <a:r>
              <a:rPr lang="en-US" altLang="zh-CN" b="0" i="0" u="none" strike="noStrike">
                <a:solidFill>
                  <a:srgbClr val="333333"/>
                </a:solidFill>
                <a:effectLst/>
                <a:latin typeface="Open Sans" panose="020B0606030504020204" pitchFamily="34" charset="0"/>
              </a:rPr>
              <a:t>TP=TP/TP+FN</a:t>
            </a:r>
            <a:r>
              <a:rPr lang="zh-CN" altLang="en-US" b="0" i="0" u="none" strike="noStrike">
                <a:solidFill>
                  <a:srgbClr val="333333"/>
                </a:solidFill>
                <a:effectLst/>
                <a:latin typeface="Open Sans" panose="020B0606030504020204" pitchFamily="34" charset="0"/>
              </a:rPr>
              <a:t>，横轴是假阳性率 </a:t>
            </a:r>
            <a:r>
              <a:rPr lang="en-US" altLang="zh-CN" b="0" i="0" u="none" strike="noStrike">
                <a:solidFill>
                  <a:srgbClr val="333333"/>
                </a:solidFill>
                <a:effectLst/>
                <a:latin typeface="Open Sans" panose="020B0606030504020204" pitchFamily="34" charset="0"/>
              </a:rPr>
              <a:t>FP=FP/TN+FP</a:t>
            </a: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11</a:t>
            </a:fld>
            <a:endParaRPr kumimoji="1" lang="zh-CN" altLang="en-US"/>
          </a:p>
        </p:txBody>
      </p:sp>
    </p:spTree>
    <p:extLst>
      <p:ext uri="{BB962C8B-B14F-4D97-AF65-F5344CB8AC3E}">
        <p14:creationId xmlns:p14="http://schemas.microsoft.com/office/powerpoint/2010/main" val="107413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a=0,b=1</a:t>
            </a:r>
            <a:r>
              <a:rPr kumimoji="1" lang="zh-CN" altLang="en-US"/>
              <a:t>表示只在阳性切片上进行对比学习，可以看到绿色点和黄色点的距离明显增大</a:t>
            </a:r>
            <a:endParaRPr kumimoji="1"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a:t>a=1,b=0</a:t>
            </a:r>
            <a:r>
              <a:rPr kumimoji="1" lang="zh-CN" altLang="en-US"/>
              <a:t>表示只在阴性切片上进行对比学习，可以看到蓝色点和红色点的距离明显减小</a:t>
            </a:r>
            <a:endParaRPr kumimoji="1"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CN"/>
              <a:t>a=1,b=1</a:t>
            </a:r>
            <a:r>
              <a:rPr kumimoji="1" lang="zh-CN" altLang="en-US"/>
              <a:t>表示只在阴性切片上进行对比学习，可以看到绿色点和蓝色点被很好的隔开，证明了对比学习的有效性</a:t>
            </a:r>
            <a:endParaRPr kumimoji="1" lang="en-US" altLang="zh-CN"/>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12</a:t>
            </a:fld>
            <a:endParaRPr kumimoji="1" lang="zh-CN" altLang="en-US"/>
          </a:p>
        </p:txBody>
      </p:sp>
    </p:spTree>
    <p:extLst>
      <p:ext uri="{BB962C8B-B14F-4D97-AF65-F5344CB8AC3E}">
        <p14:creationId xmlns:p14="http://schemas.microsoft.com/office/powerpoint/2010/main" val="11119867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13</a:t>
            </a:fld>
            <a:endParaRPr kumimoji="1" lang="zh-CN" altLang="en-US"/>
          </a:p>
        </p:txBody>
      </p:sp>
    </p:spTree>
    <p:extLst>
      <p:ext uri="{BB962C8B-B14F-4D97-AF65-F5344CB8AC3E}">
        <p14:creationId xmlns:p14="http://schemas.microsoft.com/office/powerpoint/2010/main" val="42882842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14</a:t>
            </a:fld>
            <a:endParaRPr kumimoji="1" lang="zh-CN" altLang="en-US"/>
          </a:p>
        </p:txBody>
      </p:sp>
    </p:spTree>
    <p:extLst>
      <p:ext uri="{BB962C8B-B14F-4D97-AF65-F5344CB8AC3E}">
        <p14:creationId xmlns:p14="http://schemas.microsoft.com/office/powerpoint/2010/main" val="3860095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宫颈癌是威胁女性健康的最严重的恶性肿瘤之一，但其形成过程极其缓慢，平均需要</a:t>
            </a:r>
            <a:r>
              <a:rPr kumimoji="1" lang="en-US" altLang="zh-CN"/>
              <a:t>10</a:t>
            </a:r>
            <a:r>
              <a:rPr kumimoji="1" lang="zh-CN" altLang="en-US"/>
              <a:t>年的时间</a:t>
            </a:r>
            <a:endParaRPr kumimoji="1" lang="en-US" altLang="zh-CN"/>
          </a:p>
          <a:p>
            <a:r>
              <a:rPr kumimoji="1" lang="en-US" altLang="zh-CN"/>
              <a:t>TCT</a:t>
            </a:r>
            <a:r>
              <a:rPr kumimoji="1" lang="zh-CN" altLang="en-US"/>
              <a:t> 液基薄层细胞学检查</a:t>
            </a:r>
          </a:p>
        </p:txBody>
      </p:sp>
      <p:sp>
        <p:nvSpPr>
          <p:cNvPr id="4" name="灯片编号占位符 3"/>
          <p:cNvSpPr>
            <a:spLocks noGrp="1"/>
          </p:cNvSpPr>
          <p:nvPr>
            <p:ph type="sldNum" sz="quarter" idx="5"/>
          </p:nvPr>
        </p:nvSpPr>
        <p:spPr/>
        <p:txBody>
          <a:bodyPr/>
          <a:lstStyle/>
          <a:p>
            <a:fld id="{25488352-6BF8-3549-A5F4-35EF26E73FA7}" type="slidenum">
              <a:rPr lang="en-US" altLang="zh-CN"/>
              <a:t>3</a:t>
            </a:fld>
            <a:endParaRPr kumimoji="1" lang="zh-CN" altLang="en-US"/>
          </a:p>
        </p:txBody>
      </p:sp>
    </p:spTree>
    <p:extLst>
      <p:ext uri="{BB962C8B-B14F-4D97-AF65-F5344CB8AC3E}">
        <p14:creationId xmlns:p14="http://schemas.microsoft.com/office/powerpoint/2010/main" val="947128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a:solidFill>
                  <a:srgbClr val="484848"/>
                </a:solidFill>
                <a:effectLst/>
                <a:latin typeface="Microsoft YaHei" panose="020B0503020204020204" pitchFamily="34" charset="-122"/>
                <a:ea typeface="Microsoft YaHei" panose="020B0503020204020204" pitchFamily="34" charset="-122"/>
              </a:rPr>
              <a:t>WSI</a:t>
            </a:r>
            <a:r>
              <a:rPr lang="zh-CN" altLang="en-US" b="0" i="0">
                <a:solidFill>
                  <a:srgbClr val="484848"/>
                </a:solidFill>
                <a:effectLst/>
                <a:latin typeface="Microsoft YaHei" panose="020B0503020204020204" pitchFamily="34" charset="-122"/>
                <a:ea typeface="Microsoft YaHei" panose="020B0503020204020204" pitchFamily="34" charset="-122"/>
              </a:rPr>
              <a:t> 病人隐私 过大 专业阅片软件</a:t>
            </a:r>
            <a:endParaRPr lang="en-US" altLang="zh-CN" b="0" i="0">
              <a:solidFill>
                <a:srgbClr val="484848"/>
              </a:solidFill>
              <a:effectLst/>
              <a:latin typeface="Microsoft YaHei" panose="020B0503020204020204" pitchFamily="34" charset="-122"/>
              <a:ea typeface="Microsoft YaHei" panose="020B0503020204020204" pitchFamily="34" charset="-122"/>
            </a:endParaRPr>
          </a:p>
          <a:p>
            <a:r>
              <a:rPr lang="zh-CN" altLang="en-US" b="0" i="0">
                <a:solidFill>
                  <a:srgbClr val="484848"/>
                </a:solidFill>
                <a:effectLst/>
                <a:latin typeface="Microsoft YaHei" panose="020B0503020204020204" pitchFamily="34" charset="-122"/>
                <a:ea typeface="Microsoft YaHei" panose="020B0503020204020204" pitchFamily="34" charset="-122"/>
              </a:rPr>
              <a:t>通过全自动显微镜或光学放大系统扫描采集得到高分辨数字图像，再应用计算机对得到的图像自动进行高精度多视野无缝隙拼接和处理，得到一张全视野数字切片图像</a:t>
            </a:r>
            <a:endParaRPr kumimoji="1" lang="zh-CN" altLang="en-US"/>
          </a:p>
        </p:txBody>
      </p:sp>
      <p:sp>
        <p:nvSpPr>
          <p:cNvPr id="4" name="灯片编号占位符 3"/>
          <p:cNvSpPr>
            <a:spLocks noGrp="1"/>
          </p:cNvSpPr>
          <p:nvPr>
            <p:ph type="sldNum" sz="quarter" idx="5"/>
          </p:nvPr>
        </p:nvSpPr>
        <p:spPr/>
        <p:txBody>
          <a:bodyPr/>
          <a:lstStyle/>
          <a:p>
            <a:fld id="{25488352-6BF8-3549-A5F4-35EF26E73FA7}" type="slidenum">
              <a:rPr lang="en-US" altLang="zh-CN"/>
              <a:t>4</a:t>
            </a:fld>
            <a:endParaRPr kumimoji="1" lang="zh-CN" altLang="en-US"/>
          </a:p>
        </p:txBody>
      </p:sp>
    </p:spTree>
    <p:extLst>
      <p:ext uri="{BB962C8B-B14F-4D97-AF65-F5344CB8AC3E}">
        <p14:creationId xmlns:p14="http://schemas.microsoft.com/office/powerpoint/2010/main" val="2753588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上述方法都是做的细胞层面的图像处理，目前很少有研究是关于全切片图像诊断的，且诊断都是去找最可疑的病变细胞，然后将这些细胞聚合在一起来对整张切片分级，这些方法忽视了细胞之间的内在联系，因为在实际诊断过程中，病理医生不会只关注病变细胞，也会考虑其他细胞。</a:t>
            </a:r>
          </a:p>
        </p:txBody>
      </p:sp>
      <p:sp>
        <p:nvSpPr>
          <p:cNvPr id="4" name="灯片编号占位符 3"/>
          <p:cNvSpPr>
            <a:spLocks noGrp="1"/>
          </p:cNvSpPr>
          <p:nvPr>
            <p:ph type="sldNum" sz="quarter" idx="5"/>
          </p:nvPr>
        </p:nvSpPr>
        <p:spPr/>
        <p:txBody>
          <a:bodyPr/>
          <a:lstStyle/>
          <a:p>
            <a:fld id="{25488352-6BF8-3549-A5F4-35EF26E73FA7}" type="slidenum">
              <a:rPr lang="en-US" altLang="zh-CN"/>
              <a:t>5</a:t>
            </a:fld>
            <a:endParaRPr kumimoji="1" lang="zh-CN" altLang="en-US"/>
          </a:p>
        </p:txBody>
      </p:sp>
    </p:spTree>
    <p:extLst>
      <p:ext uri="{BB962C8B-B14F-4D97-AF65-F5344CB8AC3E}">
        <p14:creationId xmlns:p14="http://schemas.microsoft.com/office/powerpoint/2010/main" val="2181506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为解决上述问题，本文提出了一个基于图注意力网络和有监督对比学习的计算机辅助诊断系统，该系统主要用于区分切片图像的阴性和阳性。后面会具体说明，上图展示了使用有监督对比学习的工作过程。</a:t>
            </a:r>
          </a:p>
        </p:txBody>
      </p:sp>
      <p:sp>
        <p:nvSpPr>
          <p:cNvPr id="4" name="灯片编号占位符 3"/>
          <p:cNvSpPr>
            <a:spLocks noGrp="1"/>
          </p:cNvSpPr>
          <p:nvPr>
            <p:ph type="sldNum" sz="quarter" idx="5"/>
          </p:nvPr>
        </p:nvSpPr>
        <p:spPr/>
        <p:txBody>
          <a:bodyPr/>
          <a:lstStyle/>
          <a:p>
            <a:fld id="{25488352-6BF8-3549-A5F4-35EF26E73FA7}" type="slidenum">
              <a:rPr lang="en-US" altLang="zh-CN"/>
              <a:t>6</a:t>
            </a:fld>
            <a:endParaRPr kumimoji="1" lang="zh-CN" altLang="en-US"/>
          </a:p>
        </p:txBody>
      </p:sp>
    </p:spTree>
    <p:extLst>
      <p:ext uri="{BB962C8B-B14F-4D97-AF65-F5344CB8AC3E}">
        <p14:creationId xmlns:p14="http://schemas.microsoft.com/office/powerpoint/2010/main" val="3364913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本文提出的方法主要分为两个阶段，第一个阶段就是生成大量的可疑病变图像块，然后使用预训练的模型来对这些图像块进行排名和特征提取。</a:t>
            </a:r>
            <a:endParaRPr kumimoji="1" lang="en-US" altLang="zh-CN"/>
          </a:p>
          <a:p>
            <a:r>
              <a:rPr kumimoji="1" lang="zh-CN" altLang="en-US"/>
              <a:t>第二阶段，选出排名最高的</a:t>
            </a:r>
            <a:r>
              <a:rPr kumimoji="1" lang="en-US" altLang="zh-CN"/>
              <a:t>k</a:t>
            </a:r>
            <a:r>
              <a:rPr kumimoji="1" lang="zh-CN" altLang="en-US"/>
              <a:t>个图像块和最低的</a:t>
            </a:r>
            <a:r>
              <a:rPr kumimoji="1" lang="en-US" altLang="zh-CN"/>
              <a:t>k</a:t>
            </a:r>
            <a:r>
              <a:rPr kumimoji="1" lang="zh-CN" altLang="en-US"/>
              <a:t>的图像块，将两组图像块分别聚合到两张图中，通过</a:t>
            </a:r>
            <a:r>
              <a:rPr kumimoji="1" lang="en-US" altLang="zh-CN"/>
              <a:t>GAT</a:t>
            </a:r>
            <a:r>
              <a:rPr kumimoji="1" lang="zh-CN" altLang="en-US"/>
              <a:t>计算图的表示，接着用对比损失函数不断优化其特征向量，最后再使用排名最高的</a:t>
            </a:r>
            <a:r>
              <a:rPr kumimoji="1" lang="en-US" altLang="zh-CN"/>
              <a:t>k</a:t>
            </a:r>
            <a:r>
              <a:rPr kumimoji="1" lang="zh-CN" altLang="en-US"/>
              <a:t>个图像块来做出预测。</a:t>
            </a:r>
          </a:p>
        </p:txBody>
      </p:sp>
      <p:sp>
        <p:nvSpPr>
          <p:cNvPr id="4" name="灯片编号占位符 3"/>
          <p:cNvSpPr>
            <a:spLocks noGrp="1"/>
          </p:cNvSpPr>
          <p:nvPr>
            <p:ph type="sldNum" sz="quarter" idx="5"/>
          </p:nvPr>
        </p:nvSpPr>
        <p:spPr/>
        <p:txBody>
          <a:bodyPr/>
          <a:lstStyle/>
          <a:p>
            <a:fld id="{25488352-6BF8-3549-A5F4-35EF26E73FA7}" type="slidenum">
              <a:rPr lang="en-US" altLang="zh-CN"/>
              <a:t>7</a:t>
            </a:fld>
            <a:endParaRPr kumimoji="1" lang="zh-CN" altLang="en-US"/>
          </a:p>
        </p:txBody>
      </p:sp>
    </p:spTree>
    <p:extLst>
      <p:ext uri="{BB962C8B-B14F-4D97-AF65-F5344CB8AC3E}">
        <p14:creationId xmlns:p14="http://schemas.microsoft.com/office/powerpoint/2010/main" val="5373350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RetinaNet</a:t>
            </a:r>
            <a:r>
              <a:rPr kumimoji="1" lang="zh-CN" altLang="en-US"/>
              <a:t> </a:t>
            </a:r>
            <a:r>
              <a:rPr kumimoji="1" lang="en-US" altLang="zh-CN"/>
              <a:t>2017</a:t>
            </a:r>
            <a:r>
              <a:rPr kumimoji="1" lang="zh-CN" altLang="en-US"/>
              <a:t> </a:t>
            </a:r>
            <a:r>
              <a:rPr kumimoji="1" lang="en-US" altLang="zh-CN"/>
              <a:t>ICCV</a:t>
            </a:r>
            <a:r>
              <a:rPr kumimoji="1" lang="zh-CN" altLang="en-US"/>
              <a:t> 目标检测网络 用边界框定位可疑的病变细胞</a:t>
            </a:r>
            <a:endParaRPr kumimoji="1" lang="en-US" altLang="zh-CN"/>
          </a:p>
          <a:p>
            <a:r>
              <a:rPr kumimoji="1" lang="en-US" altLang="zh-CN"/>
              <a:t>SEResNext50</a:t>
            </a:r>
            <a:r>
              <a:rPr kumimoji="1" lang="zh-CN" altLang="en-US"/>
              <a:t> </a:t>
            </a:r>
            <a:r>
              <a:rPr kumimoji="1" lang="en-US" altLang="zh-CN"/>
              <a:t>2018</a:t>
            </a:r>
            <a:r>
              <a:rPr kumimoji="1" lang="zh-CN" altLang="en-US"/>
              <a:t> </a:t>
            </a:r>
            <a:r>
              <a:rPr kumimoji="1" lang="en-US" altLang="zh-CN"/>
              <a:t>CVPR</a:t>
            </a:r>
            <a:r>
              <a:rPr kumimoji="1" lang="zh-CN" altLang="en-US"/>
              <a:t> 卷积神经网络</a:t>
            </a:r>
            <a:endParaRPr kumimoji="1" lang="en-US" altLang="zh-CN"/>
          </a:p>
          <a:p>
            <a:r>
              <a:rPr kumimoji="1" lang="zh-CN" altLang="en-US"/>
              <a:t>用</a:t>
            </a:r>
            <a:r>
              <a:rPr kumimoji="1" lang="en-US" altLang="zh-CN"/>
              <a:t>RetinaNet</a:t>
            </a:r>
            <a:r>
              <a:rPr kumimoji="1" lang="zh-CN" altLang="en-US"/>
              <a:t>输出的置信分数作为排名并不精确，所以使用另一个分类模型</a:t>
            </a:r>
            <a:r>
              <a:rPr kumimoji="1" lang="en-US" altLang="zh-CN"/>
              <a:t>SEResNext-50</a:t>
            </a:r>
            <a:r>
              <a:rPr kumimoji="1" lang="zh-CN" altLang="en-US"/>
              <a:t>来对典型块重新排名</a:t>
            </a: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8</a:t>
            </a:fld>
            <a:endParaRPr kumimoji="1" lang="zh-CN" altLang="en-US"/>
          </a:p>
        </p:txBody>
      </p:sp>
    </p:spTree>
    <p:extLst>
      <p:ext uri="{BB962C8B-B14F-4D97-AF65-F5344CB8AC3E}">
        <p14:creationId xmlns:p14="http://schemas.microsoft.com/office/powerpoint/2010/main" val="1943844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首先是建图，从</a:t>
            </a:r>
            <a:r>
              <a:rPr kumimoji="1" lang="en-US" altLang="zh-CN"/>
              <a:t>stage1</a:t>
            </a:r>
            <a:r>
              <a:rPr kumimoji="1" lang="zh-CN" altLang="en-US"/>
              <a:t>已排好的图像块中选择排名最高的</a:t>
            </a:r>
            <a:r>
              <a:rPr kumimoji="1" lang="en-US" altLang="zh-CN"/>
              <a:t>20</a:t>
            </a:r>
            <a:r>
              <a:rPr kumimoji="1" lang="zh-CN" altLang="en-US"/>
              <a:t>个和最低的</a:t>
            </a:r>
            <a:r>
              <a:rPr kumimoji="1" lang="en-US" altLang="zh-CN"/>
              <a:t>20</a:t>
            </a:r>
            <a:r>
              <a:rPr kumimoji="1" lang="zh-CN" altLang="en-US"/>
              <a:t>个分别建两个图，</a:t>
            </a:r>
            <a:r>
              <a:rPr kumimoji="1" lang="en-US" altLang="zh-CN"/>
              <a:t>V</a:t>
            </a:r>
            <a:r>
              <a:rPr kumimoji="1" lang="zh-CN" altLang="en-US"/>
              <a:t>包含一系列节点特征，</a:t>
            </a:r>
            <a:r>
              <a:rPr kumimoji="1" lang="en-US" altLang="zh-CN"/>
              <a:t>h</a:t>
            </a:r>
            <a:r>
              <a:rPr kumimoji="1" lang="zh-CN" altLang="en-US"/>
              <a:t>代表图像块的输出特征矩阵，</a:t>
            </a:r>
            <a:r>
              <a:rPr kumimoji="1" lang="en-US" altLang="zh-CN"/>
              <a:t>E</a:t>
            </a:r>
            <a:r>
              <a:rPr kumimoji="1" lang="zh-CN" altLang="en-US"/>
              <a:t>代表每条边的权重。接着使用</a:t>
            </a:r>
            <a:r>
              <a:rPr kumimoji="1" lang="en-US" altLang="zh-CN"/>
              <a:t>GAN</a:t>
            </a:r>
            <a:r>
              <a:rPr kumimoji="1" lang="zh-CN" altLang="en-US"/>
              <a:t>，用图注意力层重新生成节点特征集合，然后计算节点之间的注意力系数，通过</a:t>
            </a:r>
            <a:r>
              <a:rPr kumimoji="1" lang="en-US" altLang="zh-CN"/>
              <a:t>softmax</a:t>
            </a:r>
            <a:r>
              <a:rPr kumimoji="1" lang="zh-CN" altLang="en-US"/>
              <a:t>归一化后计算每个节点的输出特征。作者在</a:t>
            </a:r>
            <a:r>
              <a:rPr kumimoji="1" lang="en-US" altLang="zh-CN"/>
              <a:t>GAN</a:t>
            </a:r>
            <a:r>
              <a:rPr kumimoji="1" lang="zh-CN" altLang="en-US"/>
              <a:t>中使用了多头注意力机制，通过图注意力层，每个节点都会聚合其他节点的特征，边的权重和节点特征都会被更新，这样就可以获得图的表示</a:t>
            </a:r>
            <a:r>
              <a:rPr kumimoji="1" lang="en-US" altLang="zh-CN"/>
              <a:t>H</a:t>
            </a:r>
            <a:r>
              <a:rPr kumimoji="1" lang="zh-CN" altLang="en-US"/>
              <a:t>，最后，引入交叉熵损失来计算分类损失。在上文已经提到过，有监督对比学习可以改变两组节点间的距离，设为为</a:t>
            </a:r>
            <a:r>
              <a:rPr kumimoji="1" lang="en-US" altLang="zh-CN"/>
              <a:t>D</a:t>
            </a:r>
            <a:r>
              <a:rPr kumimoji="1" lang="zh-CN" altLang="en-US"/>
              <a:t>，</a:t>
            </a:r>
            <a:r>
              <a:rPr kumimoji="1" lang="en-US" altLang="zh-CN"/>
              <a:t>D</a:t>
            </a:r>
            <a:r>
              <a:rPr kumimoji="1" lang="zh-CN" altLang="en-US"/>
              <a:t>为</a:t>
            </a:r>
            <a:r>
              <a:rPr kumimoji="1" lang="en-US" altLang="zh-CN"/>
              <a:t>1</a:t>
            </a:r>
            <a:r>
              <a:rPr kumimoji="1" lang="zh-CN" altLang="en-US"/>
              <a:t>减去两组节点的余弦相似度，接着定义了可改变距离的损失函数</a:t>
            </a:r>
            <a:r>
              <a:rPr kumimoji="1" lang="en-US" altLang="zh-CN"/>
              <a:t>L</a:t>
            </a:r>
            <a:r>
              <a:rPr kumimoji="1" lang="zh-CN" altLang="en-US"/>
              <a:t>，最后得到了总的对比损失。分类损失与对比损失之和就是总的损失。</a:t>
            </a:r>
            <a:endParaRPr kumimoji="1" lang="en-US" altLang="zh-CN"/>
          </a:p>
          <a:p>
            <a:r>
              <a:rPr kumimoji="1" lang="zh-CN" altLang="en-US"/>
              <a:t>单层前馈神经网络，只包含一个输出层，输出层上的节点值通过输入值乘以权值直接得到</a:t>
            </a:r>
            <a:endParaRPr kumimoji="1" lang="en-US" altLang="zh-CN"/>
          </a:p>
          <a:p>
            <a:r>
              <a:rPr lang="zh-CN" altLang="en-US"/>
              <a:t>模型在对当前位置的信息进行编码时，会过度的将注意力集中于自身的位置， 因此作者提出了通过多头注意力机制来解决这一问题</a:t>
            </a:r>
            <a:r>
              <a:rPr lang="zh-CN" altLang="en-US" b="0" i="0">
                <a:solidFill>
                  <a:srgbClr val="4D4D4D"/>
                </a:solidFill>
                <a:effectLst/>
                <a:latin typeface="-apple-system"/>
              </a:rPr>
              <a:t>。模型可以基于相同的注意力机制学习到不同的行为，然后将不同的行为作为知识组合起来</a:t>
            </a:r>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9</a:t>
            </a:fld>
            <a:endParaRPr kumimoji="1" lang="zh-CN" altLang="en-US"/>
          </a:p>
        </p:txBody>
      </p:sp>
    </p:spTree>
    <p:extLst>
      <p:ext uri="{BB962C8B-B14F-4D97-AF65-F5344CB8AC3E}">
        <p14:creationId xmlns:p14="http://schemas.microsoft.com/office/powerpoint/2010/main" val="1891850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a:p>
        </p:txBody>
      </p:sp>
      <p:sp>
        <p:nvSpPr>
          <p:cNvPr id="4" name="灯片编号占位符 3"/>
          <p:cNvSpPr>
            <a:spLocks noGrp="1"/>
          </p:cNvSpPr>
          <p:nvPr>
            <p:ph type="sldNum" sz="quarter" idx="5"/>
          </p:nvPr>
        </p:nvSpPr>
        <p:spPr/>
        <p:txBody>
          <a:bodyPr/>
          <a:lstStyle/>
          <a:p>
            <a:fld id="{25488352-6BF8-3549-A5F4-35EF26E73FA7}" type="slidenum">
              <a:rPr lang="en-US" altLang="zh-CN"/>
              <a:t>10</a:t>
            </a:fld>
            <a:endParaRPr kumimoji="1" lang="zh-CN" altLang="en-US"/>
          </a:p>
        </p:txBody>
      </p:sp>
    </p:spTree>
    <p:extLst>
      <p:ext uri="{BB962C8B-B14F-4D97-AF65-F5344CB8AC3E}">
        <p14:creationId xmlns:p14="http://schemas.microsoft.com/office/powerpoint/2010/main" val="1589018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FACC2-3C17-1E6A-2275-A782F1D8B8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9B062632-BB44-BB9F-EE48-4DE710CAC1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527DB2C2-FA49-A8AA-922B-C36F3390BDAB}"/>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18D10F81-5949-FC9F-AA11-1317CE7F6CE7}"/>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47A5508B-74D0-E5F0-C981-F5B8C3559917}"/>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30057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8C8A0-F469-FD13-93E5-BC3D56652B40}"/>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DD156B86-5E8B-3485-C1AD-1474824395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546A1046-EDF7-D400-BE60-05ABF746611B}"/>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1FF634CE-A299-6A14-8D65-8527B7FB4C6D}"/>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6C03B087-BE11-84A4-CAFE-B201F1632A24}"/>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827824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95A61D-FFCA-69CF-EC44-C103500FD93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621F125E-9A0B-E0A6-56FE-0B14E8AADA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FAD77B2B-9CF9-98C4-DC14-DE0CD31DCB13}"/>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B2AFDC0A-7413-2A47-C477-1C123ED7AA10}"/>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7D919FD6-91AA-04FF-AD5E-C1E4BE7EB7ED}"/>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342106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97AFE-BF3E-68B8-2833-255BD3D63305}"/>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4B72E7EB-9A34-BEEE-6FD0-9866B82BD3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7083D902-5D85-1658-57B1-97E5589DE4E3}"/>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B971A4CE-A884-31FE-7E35-B7591FA38FFF}"/>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DB260EF3-1F4D-1CF3-B7E5-E6D20AB58F8B}"/>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667514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75C15-9BC8-B966-A6E5-387357F27C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45027171-1167-349F-56FD-73028CCC30A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A91F0E1-0DCC-E1A6-0FF2-686A6907FCFD}"/>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CCFEE4A9-BB8A-8D8D-F44C-86DAC207C3DF}"/>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448B6183-A2F2-B98E-D85C-DACC33ADB160}"/>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663816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1FCD0-5C84-1DF3-1063-6A3BA9A5D37A}"/>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A3E12637-5888-CDBE-42E0-5D8BAB7F48C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F66A7526-25A7-A7FB-2B3D-1FD417F410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5F206A78-C1B4-73CD-DF58-E030FF36E866}"/>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6" name="Footer Placeholder 5">
            <a:extLst>
              <a:ext uri="{FF2B5EF4-FFF2-40B4-BE49-F238E27FC236}">
                <a16:creationId xmlns:a16="http://schemas.microsoft.com/office/drawing/2014/main" id="{CDDBFDDF-EB8F-6AB1-DD5F-237F8AD8A863}"/>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4B6E87C6-2B5E-24B7-E060-9BFE2C749D13}"/>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230700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CBD11-D92B-D169-F698-EFB3012F3196}"/>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E8E2A040-A977-B601-49C5-909081CC7E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8DCFD3-D6A3-A5A6-2612-39321BEB232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0BFD6749-907E-0FC2-855E-255008C943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C1CAB1-7EC1-8973-9D12-0C16DBA1CC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900BCA92-3B32-0BFE-2E2A-7F51F373D5ED}"/>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8" name="Footer Placeholder 7">
            <a:extLst>
              <a:ext uri="{FF2B5EF4-FFF2-40B4-BE49-F238E27FC236}">
                <a16:creationId xmlns:a16="http://schemas.microsoft.com/office/drawing/2014/main" id="{1132F443-C8E1-D482-37D4-80AD2B9A259A}"/>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9A93B25E-E2A9-EF05-6D66-010163306B28}"/>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3114430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4B091-9EF0-4AB6-7CF6-3C23384D1A48}"/>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F140A7B9-55B1-EE53-1398-FD4ADFFAB954}"/>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4" name="Footer Placeholder 3">
            <a:extLst>
              <a:ext uri="{FF2B5EF4-FFF2-40B4-BE49-F238E27FC236}">
                <a16:creationId xmlns:a16="http://schemas.microsoft.com/office/drawing/2014/main" id="{38AEB1B4-DAB4-1B74-C7B4-6A57E62E216A}"/>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CE429C5E-2E97-404E-E73E-C92CDE37C45D}"/>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400843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BBCEC9-0556-944B-247A-30E69FAFA9B3}"/>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3" name="Footer Placeholder 2">
            <a:extLst>
              <a:ext uri="{FF2B5EF4-FFF2-40B4-BE49-F238E27FC236}">
                <a16:creationId xmlns:a16="http://schemas.microsoft.com/office/drawing/2014/main" id="{F9E927C7-8C76-2975-D71A-664514748F58}"/>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F5CE0CFB-A5A8-7597-ABAB-5A62BDB2B14E}"/>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8071970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2AA90-363B-B3FC-08C7-1811F6027F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611BD018-EFEF-D440-3FDE-D90A95F857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2132BE6D-8815-DAF8-28C0-8EBC70DC7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47E8B0-F5A3-91B3-303F-EE66C01C945F}"/>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6" name="Footer Placeholder 5">
            <a:extLst>
              <a:ext uri="{FF2B5EF4-FFF2-40B4-BE49-F238E27FC236}">
                <a16:creationId xmlns:a16="http://schemas.microsoft.com/office/drawing/2014/main" id="{9355BCF5-1994-0CAB-ABF6-D892DF366CAF}"/>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9BD30463-E382-0B37-0ADB-5F4C4D432C5B}"/>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1917574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CFF39-5BB8-EB91-BE12-B53247FBB3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238E425F-ABF9-D8D9-4262-3FFB79C3C7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0A18638D-19CA-446C-855A-A7D7172935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17307A-B99D-E080-4D55-4358D383F665}"/>
              </a:ext>
            </a:extLst>
          </p:cNvPr>
          <p:cNvSpPr>
            <a:spLocks noGrp="1"/>
          </p:cNvSpPr>
          <p:nvPr>
            <p:ph type="dt" sz="half" idx="10"/>
          </p:nvPr>
        </p:nvSpPr>
        <p:spPr/>
        <p:txBody>
          <a:bodyPr/>
          <a:lstStyle/>
          <a:p>
            <a:fld id="{04EB78F6-3663-2441-8164-DFB2DF817F7B}" type="datetimeFigureOut">
              <a:rPr lang="en-CN" smtClean="0"/>
              <a:t>10/5/22</a:t>
            </a:fld>
            <a:endParaRPr lang="en-CN"/>
          </a:p>
        </p:txBody>
      </p:sp>
      <p:sp>
        <p:nvSpPr>
          <p:cNvPr id="6" name="Footer Placeholder 5">
            <a:extLst>
              <a:ext uri="{FF2B5EF4-FFF2-40B4-BE49-F238E27FC236}">
                <a16:creationId xmlns:a16="http://schemas.microsoft.com/office/drawing/2014/main" id="{21597F9E-E7B2-92B0-2FD3-85986982E632}"/>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C695CAC4-AD24-43CE-8A44-916B066E4AAF}"/>
              </a:ext>
            </a:extLst>
          </p:cNvPr>
          <p:cNvSpPr>
            <a:spLocks noGrp="1"/>
          </p:cNvSpPr>
          <p:nvPr>
            <p:ph type="sldNum" sz="quarter" idx="12"/>
          </p:nvPr>
        </p:nvSpPr>
        <p:spPr/>
        <p:txBody>
          <a:bodyPr/>
          <a:lstStyle/>
          <a:p>
            <a:fld id="{7126B2B5-376B-9341-A2A1-F368811C5624}" type="slidenum">
              <a:rPr lang="en-CN" smtClean="0"/>
              <a:t>‹#›</a:t>
            </a:fld>
            <a:endParaRPr lang="en-CN"/>
          </a:p>
        </p:txBody>
      </p:sp>
    </p:spTree>
    <p:extLst>
      <p:ext uri="{BB962C8B-B14F-4D97-AF65-F5344CB8AC3E}">
        <p14:creationId xmlns:p14="http://schemas.microsoft.com/office/powerpoint/2010/main" val="2932293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CB1C60-D23A-7012-1004-A7F6AB47FE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44967114-C027-8A3D-9512-235F020E14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CE0F9AE3-593A-6321-C5F5-7891EBDDBA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EB78F6-3663-2441-8164-DFB2DF817F7B}" type="datetimeFigureOut">
              <a:rPr lang="en-CN" smtClean="0"/>
              <a:t>10/5/22</a:t>
            </a:fld>
            <a:endParaRPr lang="en-CN"/>
          </a:p>
        </p:txBody>
      </p:sp>
      <p:sp>
        <p:nvSpPr>
          <p:cNvPr id="5" name="Footer Placeholder 4">
            <a:extLst>
              <a:ext uri="{FF2B5EF4-FFF2-40B4-BE49-F238E27FC236}">
                <a16:creationId xmlns:a16="http://schemas.microsoft.com/office/drawing/2014/main" id="{447A8B42-5760-91D1-8391-DEFDEDF033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N"/>
          </a:p>
        </p:txBody>
      </p:sp>
      <p:sp>
        <p:nvSpPr>
          <p:cNvPr id="6" name="Slide Number Placeholder 5">
            <a:extLst>
              <a:ext uri="{FF2B5EF4-FFF2-40B4-BE49-F238E27FC236}">
                <a16:creationId xmlns:a16="http://schemas.microsoft.com/office/drawing/2014/main" id="{E993DDF9-1041-1141-0E02-A0088E44686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26B2B5-376B-9341-A2A1-F368811C5624}" type="slidenum">
              <a:rPr lang="en-CN" smtClean="0"/>
              <a:t>‹#›</a:t>
            </a:fld>
            <a:endParaRPr lang="en-CN"/>
          </a:p>
        </p:txBody>
      </p:sp>
    </p:spTree>
    <p:extLst>
      <p:ext uri="{BB962C8B-B14F-4D97-AF65-F5344CB8AC3E}">
        <p14:creationId xmlns:p14="http://schemas.microsoft.com/office/powerpoint/2010/main" val="2689527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E78A2-575B-3AB0-7A5D-3ED95283F8AC}"/>
              </a:ext>
            </a:extLst>
          </p:cNvPr>
          <p:cNvSpPr>
            <a:spLocks noGrp="1"/>
          </p:cNvSpPr>
          <p:nvPr>
            <p:ph type="ctrTitle"/>
          </p:nvPr>
        </p:nvSpPr>
        <p:spPr/>
        <p:txBody>
          <a:bodyPr>
            <a:normAutofit/>
          </a:bodyPr>
          <a:lstStyle/>
          <a:p>
            <a:r>
              <a:rPr lang="en-US" altLang="zh-CN" sz="3600" dirty="0">
                <a:latin typeface="Times New Roman" panose="02020603050405020304" pitchFamily="18" charset="0"/>
                <a:cs typeface="Times New Roman" panose="02020603050405020304" pitchFamily="18" charset="0"/>
              </a:rPr>
              <a:t>Whole</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Slide</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Cervical</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Cancer</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Screening</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Using</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Graph</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Attention</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Network</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and</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Supervised</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Contrastive</a:t>
            </a:r>
            <a:r>
              <a:rPr lang="zh-CN" altLang="en-US" sz="3600" dirty="0">
                <a:latin typeface="Times New Roman" panose="02020603050405020304" pitchFamily="18" charset="0"/>
                <a:cs typeface="Times New Roman" panose="02020603050405020304" pitchFamily="18" charset="0"/>
              </a:rPr>
              <a:t> </a:t>
            </a:r>
            <a:r>
              <a:rPr lang="en-US" altLang="zh-CN" sz="3600" dirty="0">
                <a:latin typeface="Times New Roman" panose="02020603050405020304" pitchFamily="18" charset="0"/>
                <a:cs typeface="Times New Roman" panose="02020603050405020304" pitchFamily="18" charset="0"/>
              </a:rPr>
              <a:t>Learning</a:t>
            </a:r>
            <a:br>
              <a:rPr lang="en-US" altLang="zh-CN" sz="4400" dirty="0"/>
            </a:br>
            <a:endParaRPr lang="en-CN" sz="3600" dirty="0"/>
          </a:p>
        </p:txBody>
      </p:sp>
      <p:sp>
        <p:nvSpPr>
          <p:cNvPr id="3" name="Subtitle 2">
            <a:extLst>
              <a:ext uri="{FF2B5EF4-FFF2-40B4-BE49-F238E27FC236}">
                <a16:creationId xmlns:a16="http://schemas.microsoft.com/office/drawing/2014/main" id="{DCF5F7B3-B42C-66B5-4559-6417F63E5DCB}"/>
              </a:ext>
            </a:extLst>
          </p:cNvPr>
          <p:cNvSpPr>
            <a:spLocks noGrp="1"/>
          </p:cNvSpPr>
          <p:nvPr>
            <p:ph type="subTitle" idx="1"/>
          </p:nvPr>
        </p:nvSpPr>
        <p:spPr>
          <a:xfrm>
            <a:off x="1524000" y="4025003"/>
            <a:ext cx="9144000" cy="1655762"/>
          </a:xfrm>
        </p:spPr>
        <p:txBody>
          <a:bodyPr/>
          <a:lstStyle/>
          <a:p>
            <a:r>
              <a:rPr lang="zh-CN" altLang="en-US" dirty="0">
                <a:latin typeface="+mj-ea"/>
                <a:ea typeface="+mj-ea"/>
              </a:rPr>
              <a:t>汇报人：钱霖奕</a:t>
            </a:r>
            <a:endParaRPr lang="en-CN" dirty="0">
              <a:latin typeface="+mj-ea"/>
              <a:ea typeface="+mj-ea"/>
            </a:endParaRPr>
          </a:p>
        </p:txBody>
      </p:sp>
    </p:spTree>
    <p:extLst>
      <p:ext uri="{BB962C8B-B14F-4D97-AF65-F5344CB8AC3E}">
        <p14:creationId xmlns:p14="http://schemas.microsoft.com/office/powerpoint/2010/main" val="3417333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Experimental</a:t>
            </a:r>
            <a:r>
              <a:rPr kumimoji="1" lang="zh-CN" altLang="en-US">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Results</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a:t>
            </a:r>
            <a:r>
              <a:rPr kumimoji="1" lang="zh-CN" altLang="en-US" sz="4000">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Dataset</a:t>
            </a:r>
            <a:endParaRPr kumimoji="1" lang="zh-CN" altLang="en-US">
              <a:latin typeface="Times New Roman" panose="02020603050405020304" pitchFamily="18" charset="0"/>
              <a:cs typeface="Times New Roman" panose="02020603050405020304" pitchFamily="18" charset="0"/>
            </a:endParaRPr>
          </a:p>
        </p:txBody>
      </p:sp>
      <p:pic>
        <p:nvPicPr>
          <p:cNvPr id="6" name="内容占位符 5" descr="图形用户界面, 文本, 应用程序, 聊天或短信&#10;&#10;描述已自动生成">
            <a:extLst>
              <a:ext uri="{FF2B5EF4-FFF2-40B4-BE49-F238E27FC236}">
                <a16:creationId xmlns:a16="http://schemas.microsoft.com/office/drawing/2014/main" id="{5F77D5B7-BF24-1549-84C5-EF10622448B6}"/>
              </a:ext>
            </a:extLst>
          </p:cNvPr>
          <p:cNvPicPr>
            <a:picLocks noGrp="1" noChangeAspect="1"/>
          </p:cNvPicPr>
          <p:nvPr>
            <p:ph idx="1"/>
          </p:nvPr>
        </p:nvPicPr>
        <p:blipFill>
          <a:blip r:embed="rId3"/>
          <a:stretch>
            <a:fillRect/>
          </a:stretch>
        </p:blipFill>
        <p:spPr>
          <a:xfrm>
            <a:off x="838200" y="2937693"/>
            <a:ext cx="10515600" cy="2127201"/>
          </a:xfrm>
        </p:spPr>
      </p:pic>
    </p:spTree>
    <p:extLst>
      <p:ext uri="{BB962C8B-B14F-4D97-AF65-F5344CB8AC3E}">
        <p14:creationId xmlns:p14="http://schemas.microsoft.com/office/powerpoint/2010/main" val="2162235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Experimental</a:t>
            </a:r>
            <a:r>
              <a:rPr kumimoji="1" lang="zh-CN" altLang="en-US">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Results</a:t>
            </a:r>
            <a:endParaRPr kumimoji="1" lang="zh-CN" altLang="en-US">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D409E8CD-5526-EDDA-9C36-2A73126FF7C9}"/>
              </a:ext>
            </a:extLst>
          </p:cNvPr>
          <p:cNvSpPr>
            <a:spLocks noGrp="1"/>
          </p:cNvSpPr>
          <p:nvPr>
            <p:ph idx="1"/>
          </p:nvPr>
        </p:nvSpPr>
        <p:spPr/>
        <p:txBody>
          <a:bodyPr>
            <a:normAutofit/>
          </a:bodyPr>
          <a:lstStyle/>
          <a:p>
            <a:pPr marL="0" indent="0">
              <a:buNone/>
            </a:pPr>
            <a:r>
              <a:rPr kumimoji="1" lang="zh-CN" altLang="en-US">
                <a:latin typeface="Times New Roman" panose="02020603050405020304" pitchFamily="18" charset="0"/>
                <a:cs typeface="Times New Roman" panose="02020603050405020304" pitchFamily="18" charset="0"/>
              </a:rPr>
              <a:t>作者选取了一些常见的分类方法包括 </a:t>
            </a:r>
            <a:r>
              <a:rPr kumimoji="1" lang="en-US" altLang="zh-CN">
                <a:latin typeface="Times New Roman" panose="02020603050405020304" pitchFamily="18" charset="0"/>
                <a:cs typeface="Times New Roman" panose="02020603050405020304" pitchFamily="18" charset="0"/>
              </a:rPr>
              <a:t>SVM</a:t>
            </a:r>
            <a:r>
              <a:rPr kumimoji="1" lang="zh-CN" altLang="en-US">
                <a:latin typeface="Times New Roman" panose="02020603050405020304" pitchFamily="18" charset="0"/>
                <a:cs typeface="Times New Roman" panose="02020603050405020304" pitchFamily="18" charset="0"/>
              </a:rPr>
              <a:t>，</a:t>
            </a:r>
            <a:r>
              <a:rPr kumimoji="1" lang="en-US" altLang="zh-CN">
                <a:latin typeface="Times New Roman" panose="02020603050405020304" pitchFamily="18" charset="0"/>
                <a:cs typeface="Times New Roman" panose="02020603050405020304" pitchFamily="18" charset="0"/>
              </a:rPr>
              <a:t>MLP</a:t>
            </a:r>
            <a:r>
              <a:rPr kumimoji="1" lang="zh-CN" altLang="en-US">
                <a:latin typeface="Times New Roman" panose="02020603050405020304" pitchFamily="18" charset="0"/>
                <a:cs typeface="Times New Roman" panose="02020603050405020304" pitchFamily="18" charset="0"/>
              </a:rPr>
              <a:t> 和 </a:t>
            </a:r>
            <a:r>
              <a:rPr kumimoji="1" lang="en-US" altLang="zh-CN">
                <a:latin typeface="Times New Roman" panose="02020603050405020304" pitchFamily="18" charset="0"/>
                <a:cs typeface="Times New Roman" panose="02020603050405020304" pitchFamily="18" charset="0"/>
              </a:rPr>
              <a:t>RNN</a:t>
            </a:r>
            <a:r>
              <a:rPr kumimoji="1" lang="zh-CN" altLang="en-US">
                <a:latin typeface="Times New Roman" panose="02020603050405020304" pitchFamily="18" charset="0"/>
                <a:cs typeface="Times New Roman" panose="02020603050405020304" pitchFamily="18" charset="0"/>
              </a:rPr>
              <a:t> 与 </a:t>
            </a:r>
            <a:r>
              <a:rPr kumimoji="1" lang="en-US" altLang="zh-CN">
                <a:latin typeface="Times New Roman" panose="02020603050405020304" pitchFamily="18" charset="0"/>
                <a:cs typeface="Times New Roman" panose="02020603050405020304" pitchFamily="18" charset="0"/>
              </a:rPr>
              <a:t>GAT</a:t>
            </a:r>
            <a:r>
              <a:rPr kumimoji="1" lang="zh-CN" altLang="en-US">
                <a:latin typeface="Times New Roman" panose="02020603050405020304" pitchFamily="18" charset="0"/>
                <a:cs typeface="Times New Roman" panose="02020603050405020304" pitchFamily="18" charset="0"/>
              </a:rPr>
              <a:t> 进行对比，并在 </a:t>
            </a:r>
            <a:r>
              <a:rPr kumimoji="1" lang="en-US" altLang="zh-CN">
                <a:latin typeface="Times New Roman" panose="02020603050405020304" pitchFamily="18" charset="0"/>
                <a:cs typeface="Times New Roman" panose="02020603050405020304" pitchFamily="18" charset="0"/>
              </a:rPr>
              <a:t>GAT</a:t>
            </a:r>
            <a:r>
              <a:rPr kumimoji="1" lang="zh-CN" altLang="en-US">
                <a:latin typeface="Times New Roman" panose="02020603050405020304" pitchFamily="18" charset="0"/>
                <a:cs typeface="Times New Roman" panose="02020603050405020304" pitchFamily="18" charset="0"/>
              </a:rPr>
              <a:t> 上做了消融实验，实验结果如下：</a:t>
            </a:r>
            <a:endParaRPr kumimoji="1" lang="en-US" altLang="zh-CN">
              <a:latin typeface="Times New Roman" panose="02020603050405020304" pitchFamily="18" charset="0"/>
              <a:cs typeface="Times New Roman" panose="02020603050405020304" pitchFamily="18" charset="0"/>
            </a:endParaRPr>
          </a:p>
        </p:txBody>
      </p:sp>
      <p:pic>
        <p:nvPicPr>
          <p:cNvPr id="4" name="内容占位符 3">
            <a:extLst>
              <a:ext uri="{FF2B5EF4-FFF2-40B4-BE49-F238E27FC236}">
                <a16:creationId xmlns:a16="http://schemas.microsoft.com/office/drawing/2014/main" id="{3C4BFE0E-7B4D-AE4D-DB13-FC97DB420F62}"/>
              </a:ext>
            </a:extLst>
          </p:cNvPr>
          <p:cNvPicPr>
            <a:picLocks noChangeAspect="1"/>
          </p:cNvPicPr>
          <p:nvPr/>
        </p:nvPicPr>
        <p:blipFill>
          <a:blip r:embed="rId3">
            <a:duotone>
              <a:prstClr val="black"/>
              <a:schemeClr val="bg1">
                <a:lumMod val="65000"/>
                <a:tint val="45000"/>
                <a:satMod val="400000"/>
              </a:schemeClr>
            </a:duotone>
          </a:blip>
          <a:stretch>
            <a:fillRect/>
          </a:stretch>
        </p:blipFill>
        <p:spPr>
          <a:xfrm>
            <a:off x="2173670" y="3295570"/>
            <a:ext cx="7844659" cy="2515166"/>
          </a:xfrm>
          <a:prstGeom prst="rect">
            <a:avLst/>
          </a:prstGeom>
        </p:spPr>
      </p:pic>
    </p:spTree>
    <p:extLst>
      <p:ext uri="{BB962C8B-B14F-4D97-AF65-F5344CB8AC3E}">
        <p14:creationId xmlns:p14="http://schemas.microsoft.com/office/powerpoint/2010/main" val="960062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Experimental</a:t>
            </a:r>
            <a:r>
              <a:rPr kumimoji="1" lang="zh-CN" altLang="en-US">
                <a:latin typeface="Times New Roman" panose="02020603050405020304" pitchFamily="18" charset="0"/>
                <a:cs typeface="Times New Roman" panose="02020603050405020304" pitchFamily="18" charset="0"/>
              </a:rPr>
              <a:t> </a:t>
            </a:r>
            <a:r>
              <a:rPr kumimoji="1" lang="en-US" altLang="zh-CN" sz="4000">
                <a:latin typeface="Times New Roman" panose="02020603050405020304" pitchFamily="18" charset="0"/>
                <a:cs typeface="Times New Roman" panose="02020603050405020304" pitchFamily="18" charset="0"/>
              </a:rPr>
              <a:t>Results</a:t>
            </a:r>
            <a:endParaRPr kumimoji="1" lang="zh-CN" altLang="en-US">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D409E8CD-5526-EDDA-9C36-2A73126FF7C9}"/>
              </a:ext>
            </a:extLst>
          </p:cNvPr>
          <p:cNvSpPr>
            <a:spLocks noGrp="1"/>
          </p:cNvSpPr>
          <p:nvPr>
            <p:ph idx="1"/>
          </p:nvPr>
        </p:nvSpPr>
        <p:spPr/>
        <p:txBody>
          <a:bodyPr>
            <a:normAutofit/>
          </a:bodyPr>
          <a:lstStyle/>
          <a:p>
            <a:pPr marL="0" indent="0">
              <a:buNone/>
            </a:pPr>
            <a:r>
              <a:rPr kumimoji="1" lang="zh-CN" altLang="en-US">
                <a:latin typeface="Times New Roman" panose="02020603050405020304" pitchFamily="18" charset="0"/>
                <a:cs typeface="Times New Roman" panose="02020603050405020304" pitchFamily="18" charset="0"/>
              </a:rPr>
              <a:t>除上述实验外，作者还可视化了 </a:t>
            </a:r>
            <a:r>
              <a:rPr kumimoji="1" lang="en-US" altLang="zh-CN">
                <a:latin typeface="Times New Roman" panose="02020603050405020304" pitchFamily="18" charset="0"/>
                <a:cs typeface="Times New Roman" panose="02020603050405020304" pitchFamily="18" charset="0"/>
              </a:rPr>
              <a:t>WSI</a:t>
            </a:r>
            <a:r>
              <a:rPr kumimoji="1" lang="zh-CN" altLang="en-US">
                <a:latin typeface="Times New Roman" panose="02020603050405020304" pitchFamily="18" charset="0"/>
                <a:cs typeface="Times New Roman" panose="02020603050405020304" pitchFamily="18" charset="0"/>
              </a:rPr>
              <a:t> 测试集的节点分布，如下图所示：</a:t>
            </a:r>
            <a:endParaRPr kumimoji="1" lang="en-US" altLang="zh-CN">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E920D5BF-13AE-0A57-17EC-34C034E739C6}"/>
              </a:ext>
            </a:extLst>
          </p:cNvPr>
          <p:cNvPicPr>
            <a:picLocks noChangeAspect="1"/>
          </p:cNvPicPr>
          <p:nvPr/>
        </p:nvPicPr>
        <p:blipFill>
          <a:blip r:embed="rId3"/>
          <a:stretch>
            <a:fillRect/>
          </a:stretch>
        </p:blipFill>
        <p:spPr>
          <a:xfrm>
            <a:off x="1773997" y="2895682"/>
            <a:ext cx="8644006" cy="3044798"/>
          </a:xfrm>
          <a:prstGeom prst="rect">
            <a:avLst/>
          </a:prstGeom>
        </p:spPr>
      </p:pic>
    </p:spTree>
    <p:extLst>
      <p:ext uri="{BB962C8B-B14F-4D97-AF65-F5344CB8AC3E}">
        <p14:creationId xmlns:p14="http://schemas.microsoft.com/office/powerpoint/2010/main" val="307584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Conclusion</a:t>
            </a:r>
            <a:endParaRPr kumimoji="1" lang="zh-CN" altLang="en-US">
              <a:latin typeface="Times New Roman" panose="02020603050405020304" pitchFamily="18" charset="0"/>
              <a:cs typeface="Times New Roman" panose="02020603050405020304" pitchFamily="18" charset="0"/>
            </a:endParaRPr>
          </a:p>
        </p:txBody>
      </p:sp>
      <p:pic>
        <p:nvPicPr>
          <p:cNvPr id="5" name="内容占位符 4" descr="文本&#10;&#10;描述已自动生成">
            <a:extLst>
              <a:ext uri="{FF2B5EF4-FFF2-40B4-BE49-F238E27FC236}">
                <a16:creationId xmlns:a16="http://schemas.microsoft.com/office/drawing/2014/main" id="{21CD772B-7581-77CE-4FA7-034BD98B1C9D}"/>
              </a:ext>
            </a:extLst>
          </p:cNvPr>
          <p:cNvPicPr>
            <a:picLocks noGrp="1" noChangeAspect="1"/>
          </p:cNvPicPr>
          <p:nvPr>
            <p:ph idx="1"/>
          </p:nvPr>
        </p:nvPicPr>
        <p:blipFill>
          <a:blip r:embed="rId3"/>
          <a:stretch>
            <a:fillRect/>
          </a:stretch>
        </p:blipFill>
        <p:spPr>
          <a:xfrm>
            <a:off x="1192785" y="1690688"/>
            <a:ext cx="9806430" cy="4351338"/>
          </a:xfrm>
        </p:spPr>
      </p:pic>
    </p:spTree>
    <p:extLst>
      <p:ext uri="{BB962C8B-B14F-4D97-AF65-F5344CB8AC3E}">
        <p14:creationId xmlns:p14="http://schemas.microsoft.com/office/powerpoint/2010/main" val="2697895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endParaRPr kumimoji="1" lang="zh-CN" altLang="en-US">
              <a:latin typeface="Times New Roman" panose="02020603050405020304" pitchFamily="18" charset="0"/>
              <a:cs typeface="Times New Roman" panose="02020603050405020304" pitchFamily="18" charset="0"/>
            </a:endParaRPr>
          </a:p>
        </p:txBody>
      </p:sp>
      <p:sp>
        <p:nvSpPr>
          <p:cNvPr id="4" name="内容占位符 3">
            <a:extLst>
              <a:ext uri="{FF2B5EF4-FFF2-40B4-BE49-F238E27FC236}">
                <a16:creationId xmlns:a16="http://schemas.microsoft.com/office/drawing/2014/main" id="{F2473B58-6C8D-1AC0-21C6-311B8D600539}"/>
              </a:ext>
            </a:extLst>
          </p:cNvPr>
          <p:cNvSpPr>
            <a:spLocks noGrp="1"/>
          </p:cNvSpPr>
          <p:nvPr>
            <p:ph idx="1"/>
          </p:nvPr>
        </p:nvSpPr>
        <p:spPr/>
        <p:txBody>
          <a:bodyPr/>
          <a:lstStyle/>
          <a:p>
            <a:pPr marL="0" indent="0" algn="ctr">
              <a:buNone/>
            </a:pPr>
            <a:endParaRPr lang="en-US" altLang="zh-CN"/>
          </a:p>
          <a:p>
            <a:pPr marL="0" indent="0" algn="ctr">
              <a:buNone/>
            </a:pPr>
            <a:endParaRPr lang="en-US" altLang="zh-CN"/>
          </a:p>
          <a:p>
            <a:pPr marL="0" indent="0" algn="ctr">
              <a:buNone/>
            </a:pPr>
            <a:endParaRPr lang="en-US" altLang="zh-CN"/>
          </a:p>
          <a:p>
            <a:pPr marL="0" indent="0" algn="ctr">
              <a:buNone/>
            </a:pPr>
            <a:r>
              <a:rPr lang="en-US" altLang="zh-CN" sz="3200">
                <a:latin typeface="Times New Roman" panose="02020603050405020304" pitchFamily="18" charset="0"/>
                <a:cs typeface="Times New Roman" panose="02020603050405020304" pitchFamily="18" charset="0"/>
              </a:rPr>
              <a:t>The</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End</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Every</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End</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Is</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a</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New</a:t>
            </a:r>
            <a:r>
              <a:rPr lang="zh-CN" altLang="en-US" sz="3200">
                <a:latin typeface="Times New Roman" panose="02020603050405020304" pitchFamily="18" charset="0"/>
                <a:cs typeface="Times New Roman" panose="02020603050405020304" pitchFamily="18" charset="0"/>
              </a:rPr>
              <a:t> </a:t>
            </a:r>
            <a:r>
              <a:rPr lang="en-US" altLang="zh-CN" sz="3200">
                <a:latin typeface="Times New Roman" panose="02020603050405020304" pitchFamily="18" charset="0"/>
                <a:cs typeface="Times New Roman" panose="02020603050405020304" pitchFamily="18" charset="0"/>
              </a:rPr>
              <a:t>Begining</a:t>
            </a:r>
            <a:endParaRPr lang="zh-CN" altLang="en-US"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69541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B3B4D0-9AC0-85CB-C740-6C89BFDA4097}"/>
              </a:ext>
            </a:extLst>
          </p:cNvPr>
          <p:cNvSpPr>
            <a:spLocks noGrp="1"/>
          </p:cNvSpPr>
          <p:nvPr>
            <p:ph type="title"/>
          </p:nvPr>
        </p:nvSpPr>
        <p:spPr/>
        <p:txBody>
          <a:bodyPr>
            <a:normAutofit/>
          </a:bodyPr>
          <a:lstStyle/>
          <a:p>
            <a:r>
              <a:rPr kumimoji="1" lang="en-US" altLang="zh-CN">
                <a:latin typeface="Times New Roman" panose="02020603050405020304" pitchFamily="18" charset="0"/>
                <a:cs typeface="Times New Roman" panose="02020603050405020304" pitchFamily="18" charset="0"/>
              </a:rPr>
              <a:t>Content</a:t>
            </a:r>
            <a:endParaRPr kumimoji="1" lang="zh-CN" altLang="en-US">
              <a:latin typeface="Times New Roman" panose="02020603050405020304" pitchFamily="18" charset="0"/>
              <a:cs typeface="Times New Roman" panose="02020603050405020304" pitchFamily="18" charset="0"/>
            </a:endParaRPr>
          </a:p>
        </p:txBody>
      </p:sp>
      <p:sp>
        <p:nvSpPr>
          <p:cNvPr id="3" name="内容占位符 2">
            <a:extLst>
              <a:ext uri="{FF2B5EF4-FFF2-40B4-BE49-F238E27FC236}">
                <a16:creationId xmlns:a16="http://schemas.microsoft.com/office/drawing/2014/main" id="{504A44D1-6592-6C0F-B646-4F855D45B54F}"/>
              </a:ext>
            </a:extLst>
          </p:cNvPr>
          <p:cNvSpPr>
            <a:spLocks noGrp="1"/>
          </p:cNvSpPr>
          <p:nvPr>
            <p:ph idx="1"/>
          </p:nvPr>
        </p:nvSpPr>
        <p:spPr/>
        <p:txBody>
          <a:bodyPr>
            <a:normAutofit/>
          </a:bodyPr>
          <a:lstStyle/>
          <a:p>
            <a:pPr marL="0" indent="0">
              <a:buNone/>
            </a:pPr>
            <a:endParaRPr kumimoji="1" lang="en-US" altLang="zh-CN">
              <a:latin typeface="Times New Roman" panose="02020603050405020304" pitchFamily="18" charset="0"/>
              <a:cs typeface="Times New Roman" panose="02020603050405020304" pitchFamily="18" charset="0"/>
            </a:endParaRPr>
          </a:p>
          <a:p>
            <a:r>
              <a:rPr kumimoji="1" lang="en-US" altLang="zh-CN">
                <a:latin typeface="Times New Roman" panose="02020603050405020304" pitchFamily="18" charset="0"/>
                <a:cs typeface="Times New Roman" panose="02020603050405020304" pitchFamily="18" charset="0"/>
              </a:rPr>
              <a:t>Introduction</a:t>
            </a:r>
          </a:p>
          <a:p>
            <a:r>
              <a:rPr kumimoji="1" lang="en-US" altLang="zh-CN">
                <a:latin typeface="Times New Roman" panose="02020603050405020304" pitchFamily="18" charset="0"/>
                <a:cs typeface="Times New Roman" panose="02020603050405020304" pitchFamily="18" charset="0"/>
              </a:rPr>
              <a:t>Method</a:t>
            </a:r>
          </a:p>
          <a:p>
            <a:r>
              <a:rPr kumimoji="1" lang="en-US" altLang="zh-CN">
                <a:latin typeface="Times New Roman" panose="02020603050405020304" pitchFamily="18" charset="0"/>
                <a:cs typeface="Times New Roman" panose="02020603050405020304" pitchFamily="18" charset="0"/>
              </a:rPr>
              <a:t>Experimental Results</a:t>
            </a:r>
          </a:p>
          <a:p>
            <a:r>
              <a:rPr kumimoji="1" lang="en-US" altLang="zh-CN">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3697872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Introduction</a:t>
            </a:r>
            <a:endParaRPr kumimoji="1" lang="zh-CN" altLang="en-US">
              <a:latin typeface="Times New Roman" panose="02020603050405020304" pitchFamily="18" charset="0"/>
              <a:cs typeface="Times New Roman" panose="02020603050405020304" pitchFamily="18" charset="0"/>
            </a:endParaRPr>
          </a:p>
        </p:txBody>
      </p:sp>
      <p:pic>
        <p:nvPicPr>
          <p:cNvPr id="21" name="内容占位符 20" descr="图形用户界面, 文本, 应用程序, 聊天或短信&#10;&#10;描述已自动生成">
            <a:extLst>
              <a:ext uri="{FF2B5EF4-FFF2-40B4-BE49-F238E27FC236}">
                <a16:creationId xmlns:a16="http://schemas.microsoft.com/office/drawing/2014/main" id="{ECF7D5EC-07D7-DD8C-BE9D-93E00465F520}"/>
              </a:ext>
            </a:extLst>
          </p:cNvPr>
          <p:cNvPicPr>
            <a:picLocks noGrp="1" noChangeAspect="1"/>
          </p:cNvPicPr>
          <p:nvPr>
            <p:ph idx="1"/>
          </p:nvPr>
        </p:nvPicPr>
        <p:blipFill>
          <a:blip r:embed="rId3"/>
          <a:stretch>
            <a:fillRect/>
          </a:stretch>
        </p:blipFill>
        <p:spPr>
          <a:xfrm>
            <a:off x="1287892" y="1825625"/>
            <a:ext cx="9616216" cy="4351338"/>
          </a:xfrm>
        </p:spPr>
      </p:pic>
    </p:spTree>
    <p:extLst>
      <p:ext uri="{BB962C8B-B14F-4D97-AF65-F5344CB8AC3E}">
        <p14:creationId xmlns:p14="http://schemas.microsoft.com/office/powerpoint/2010/main" val="3108765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Introduction</a:t>
            </a:r>
            <a:endParaRPr kumimoji="1" lang="zh-CN" altLang="en-US">
              <a:latin typeface="Times New Roman" panose="02020603050405020304" pitchFamily="18" charset="0"/>
              <a:cs typeface="Times New Roman" panose="02020603050405020304" pitchFamily="18" charset="0"/>
            </a:endParaRPr>
          </a:p>
        </p:txBody>
      </p:sp>
      <p:pic>
        <p:nvPicPr>
          <p:cNvPr id="6" name="内容占位符 5" descr="披萨的特写&#10;&#10;低可信度描述已自动生成">
            <a:extLst>
              <a:ext uri="{FF2B5EF4-FFF2-40B4-BE49-F238E27FC236}">
                <a16:creationId xmlns:a16="http://schemas.microsoft.com/office/drawing/2014/main" id="{363B6FAE-BC17-A25D-DE09-3C1805EE492B}"/>
              </a:ext>
            </a:extLst>
          </p:cNvPr>
          <p:cNvPicPr>
            <a:picLocks noGrp="1" noChangeAspect="1"/>
          </p:cNvPicPr>
          <p:nvPr>
            <p:ph idx="1"/>
          </p:nvPr>
        </p:nvPicPr>
        <p:blipFill>
          <a:blip r:embed="rId3"/>
          <a:stretch>
            <a:fillRect/>
          </a:stretch>
        </p:blipFill>
        <p:spPr>
          <a:xfrm>
            <a:off x="838200" y="2084597"/>
            <a:ext cx="3111500" cy="3111500"/>
          </a:xfrm>
        </p:spPr>
      </p:pic>
      <p:pic>
        <p:nvPicPr>
          <p:cNvPr id="8" name="图片 7" descr="背景图案&#10;&#10;描述已自动生成">
            <a:extLst>
              <a:ext uri="{FF2B5EF4-FFF2-40B4-BE49-F238E27FC236}">
                <a16:creationId xmlns:a16="http://schemas.microsoft.com/office/drawing/2014/main" id="{8DC91F7E-EDE9-496A-E2DA-6CB7BA10DADB}"/>
              </a:ext>
            </a:extLst>
          </p:cNvPr>
          <p:cNvPicPr>
            <a:picLocks noChangeAspect="1"/>
          </p:cNvPicPr>
          <p:nvPr/>
        </p:nvPicPr>
        <p:blipFill>
          <a:blip r:embed="rId4"/>
          <a:stretch>
            <a:fillRect/>
          </a:stretch>
        </p:blipFill>
        <p:spPr>
          <a:xfrm>
            <a:off x="4540250" y="2084597"/>
            <a:ext cx="3111500" cy="3111500"/>
          </a:xfrm>
          <a:prstGeom prst="rect">
            <a:avLst/>
          </a:prstGeom>
        </p:spPr>
      </p:pic>
      <p:pic>
        <p:nvPicPr>
          <p:cNvPr id="10" name="图片 9" descr="图片包含 食物, 大, 照片, 披萨&#10;&#10;描述已自动生成">
            <a:extLst>
              <a:ext uri="{FF2B5EF4-FFF2-40B4-BE49-F238E27FC236}">
                <a16:creationId xmlns:a16="http://schemas.microsoft.com/office/drawing/2014/main" id="{A53C65F9-6CFC-A699-8BA0-CB0EDD7EA5F3}"/>
              </a:ext>
            </a:extLst>
          </p:cNvPr>
          <p:cNvPicPr>
            <a:picLocks noChangeAspect="1"/>
          </p:cNvPicPr>
          <p:nvPr/>
        </p:nvPicPr>
        <p:blipFill>
          <a:blip r:embed="rId5"/>
          <a:stretch>
            <a:fillRect/>
          </a:stretch>
        </p:blipFill>
        <p:spPr>
          <a:xfrm>
            <a:off x="8242300" y="2084597"/>
            <a:ext cx="3111500" cy="3111500"/>
          </a:xfrm>
          <a:prstGeom prst="rect">
            <a:avLst/>
          </a:prstGeom>
        </p:spPr>
      </p:pic>
    </p:spTree>
    <p:extLst>
      <p:ext uri="{BB962C8B-B14F-4D97-AF65-F5344CB8AC3E}">
        <p14:creationId xmlns:p14="http://schemas.microsoft.com/office/powerpoint/2010/main" val="254440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Introduction</a:t>
            </a:r>
            <a:endParaRPr kumimoji="1" lang="zh-CN" altLang="en-US">
              <a:latin typeface="Times New Roman" panose="02020603050405020304" pitchFamily="18" charset="0"/>
              <a:cs typeface="Times New Roman" panose="02020603050405020304" pitchFamily="18" charset="0"/>
            </a:endParaRPr>
          </a:p>
        </p:txBody>
      </p:sp>
      <p:pic>
        <p:nvPicPr>
          <p:cNvPr id="7" name="图片 6" descr="图形用户界面, 文本, 应用程序, 聊天或短信&#10;&#10;描述已自动生成">
            <a:extLst>
              <a:ext uri="{FF2B5EF4-FFF2-40B4-BE49-F238E27FC236}">
                <a16:creationId xmlns:a16="http://schemas.microsoft.com/office/drawing/2014/main" id="{EA828743-3C39-1984-CDD0-49509F26E04A}"/>
              </a:ext>
            </a:extLst>
          </p:cNvPr>
          <p:cNvPicPr>
            <a:picLocks noChangeAspect="1"/>
          </p:cNvPicPr>
          <p:nvPr/>
        </p:nvPicPr>
        <p:blipFill>
          <a:blip r:embed="rId3"/>
          <a:stretch>
            <a:fillRect/>
          </a:stretch>
        </p:blipFill>
        <p:spPr>
          <a:xfrm>
            <a:off x="847496" y="2298084"/>
            <a:ext cx="10497008" cy="2951833"/>
          </a:xfrm>
          <a:prstGeom prst="rect">
            <a:avLst/>
          </a:prstGeom>
        </p:spPr>
      </p:pic>
    </p:spTree>
    <p:extLst>
      <p:ext uri="{BB962C8B-B14F-4D97-AF65-F5344CB8AC3E}">
        <p14:creationId xmlns:p14="http://schemas.microsoft.com/office/powerpoint/2010/main" val="2552892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Introduction</a:t>
            </a:r>
            <a:endParaRPr kumimoji="1" lang="zh-CN" altLang="en-US">
              <a:latin typeface="Times New Roman" panose="02020603050405020304" pitchFamily="18" charset="0"/>
              <a:cs typeface="Times New Roman" panose="02020603050405020304" pitchFamily="18" charset="0"/>
            </a:endParaRPr>
          </a:p>
        </p:txBody>
      </p:sp>
      <p:pic>
        <p:nvPicPr>
          <p:cNvPr id="9" name="图片 8">
            <a:extLst>
              <a:ext uri="{FF2B5EF4-FFF2-40B4-BE49-F238E27FC236}">
                <a16:creationId xmlns:a16="http://schemas.microsoft.com/office/drawing/2014/main" id="{FACEDD91-02FA-46DB-0171-83B696D89921}"/>
              </a:ext>
            </a:extLst>
          </p:cNvPr>
          <p:cNvPicPr>
            <a:picLocks noChangeAspect="1"/>
          </p:cNvPicPr>
          <p:nvPr/>
        </p:nvPicPr>
        <p:blipFill>
          <a:blip r:embed="rId3"/>
          <a:stretch>
            <a:fillRect/>
          </a:stretch>
        </p:blipFill>
        <p:spPr>
          <a:xfrm>
            <a:off x="2209800" y="1697567"/>
            <a:ext cx="7772400" cy="3462866"/>
          </a:xfrm>
          <a:prstGeom prst="rect">
            <a:avLst/>
          </a:prstGeom>
        </p:spPr>
      </p:pic>
    </p:spTree>
    <p:extLst>
      <p:ext uri="{BB962C8B-B14F-4D97-AF65-F5344CB8AC3E}">
        <p14:creationId xmlns:p14="http://schemas.microsoft.com/office/powerpoint/2010/main" val="1969919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lstStyle/>
          <a:p>
            <a:r>
              <a:rPr kumimoji="1" lang="en-US" altLang="zh-CN">
                <a:latin typeface="Times New Roman" panose="02020603050405020304" pitchFamily="18" charset="0"/>
                <a:cs typeface="Times New Roman" panose="02020603050405020304" pitchFamily="18" charset="0"/>
              </a:rPr>
              <a:t>Method</a:t>
            </a:r>
            <a:endParaRPr kumimoji="1" lang="zh-CN" altLang="en-US">
              <a:latin typeface="Times New Roman" panose="02020603050405020304" pitchFamily="18" charset="0"/>
              <a:cs typeface="Times New Roman" panose="02020603050405020304" pitchFamily="18" charset="0"/>
            </a:endParaRPr>
          </a:p>
        </p:txBody>
      </p:sp>
      <p:pic>
        <p:nvPicPr>
          <p:cNvPr id="4" name="内容占位符 3">
            <a:extLst>
              <a:ext uri="{FF2B5EF4-FFF2-40B4-BE49-F238E27FC236}">
                <a16:creationId xmlns:a16="http://schemas.microsoft.com/office/drawing/2014/main" id="{D04C518A-239A-7DDB-1F6C-D3C6970795D0}"/>
              </a:ext>
            </a:extLst>
          </p:cNvPr>
          <p:cNvPicPr>
            <a:picLocks noGrp="1" noChangeAspect="1"/>
          </p:cNvPicPr>
          <p:nvPr>
            <p:ph idx="1"/>
          </p:nvPr>
        </p:nvPicPr>
        <p:blipFill>
          <a:blip r:embed="rId3"/>
          <a:stretch>
            <a:fillRect/>
          </a:stretch>
        </p:blipFill>
        <p:spPr>
          <a:xfrm>
            <a:off x="838200" y="1835188"/>
            <a:ext cx="10515600" cy="3187624"/>
          </a:xfrm>
          <a:prstGeom prst="rect">
            <a:avLst/>
          </a:prstGeom>
        </p:spPr>
      </p:pic>
    </p:spTree>
    <p:extLst>
      <p:ext uri="{BB962C8B-B14F-4D97-AF65-F5344CB8AC3E}">
        <p14:creationId xmlns:p14="http://schemas.microsoft.com/office/powerpoint/2010/main" val="3503703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normAutofit/>
          </a:bodyPr>
          <a:lstStyle/>
          <a:p>
            <a:r>
              <a:rPr lang="en-US" altLang="zh-CN" sz="4000">
                <a:effectLst/>
                <a:latin typeface="Times" pitchFamily="2" charset="0"/>
              </a:rPr>
              <a:t>Representative Patches Extraction and Ranking</a:t>
            </a:r>
            <a:endParaRPr kumimoji="1" lang="zh-CN" altLang="en-US" sz="4000">
              <a:latin typeface="Times New Roman" panose="02020603050405020304" pitchFamily="18" charset="0"/>
              <a:cs typeface="Times New Roman" panose="02020603050405020304" pitchFamily="18" charset="0"/>
            </a:endParaRPr>
          </a:p>
        </p:txBody>
      </p:sp>
      <p:pic>
        <p:nvPicPr>
          <p:cNvPr id="9" name="内容占位符 8" descr="图示&#10;&#10;描述已自动生成">
            <a:extLst>
              <a:ext uri="{FF2B5EF4-FFF2-40B4-BE49-F238E27FC236}">
                <a16:creationId xmlns:a16="http://schemas.microsoft.com/office/drawing/2014/main" id="{BEDABFC9-08D6-ABE3-EDBC-BE3BB861C1E1}"/>
              </a:ext>
            </a:extLst>
          </p:cNvPr>
          <p:cNvPicPr>
            <a:picLocks noGrp="1" noChangeAspect="1"/>
          </p:cNvPicPr>
          <p:nvPr>
            <p:ph idx="1"/>
          </p:nvPr>
        </p:nvPicPr>
        <p:blipFill>
          <a:blip r:embed="rId3"/>
          <a:stretch>
            <a:fillRect/>
          </a:stretch>
        </p:blipFill>
        <p:spPr>
          <a:xfrm>
            <a:off x="3238500" y="2007394"/>
            <a:ext cx="5715000" cy="3987800"/>
          </a:xfrm>
        </p:spPr>
      </p:pic>
    </p:spTree>
    <p:extLst>
      <p:ext uri="{BB962C8B-B14F-4D97-AF65-F5344CB8AC3E}">
        <p14:creationId xmlns:p14="http://schemas.microsoft.com/office/powerpoint/2010/main" val="4233922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56D87B-AA91-E547-3E45-5641F4064636}"/>
              </a:ext>
            </a:extLst>
          </p:cNvPr>
          <p:cNvSpPr>
            <a:spLocks noGrp="1"/>
          </p:cNvSpPr>
          <p:nvPr>
            <p:ph type="title"/>
          </p:nvPr>
        </p:nvSpPr>
        <p:spPr/>
        <p:txBody>
          <a:bodyPr>
            <a:normAutofit/>
          </a:bodyPr>
          <a:lstStyle/>
          <a:p>
            <a:r>
              <a:rPr lang="en-US" altLang="zh-CN" sz="4000">
                <a:effectLst/>
                <a:latin typeface="Times" pitchFamily="2" charset="0"/>
              </a:rPr>
              <a:t>WSI-Level Classification with GAT</a:t>
            </a:r>
            <a:endParaRPr kumimoji="1" lang="zh-CN" altLang="en-US" sz="4000">
              <a:latin typeface="Times New Roman" panose="02020603050405020304" pitchFamily="18" charset="0"/>
              <a:cs typeface="Times New Roman" panose="02020603050405020304" pitchFamily="18" charset="0"/>
            </a:endParaRPr>
          </a:p>
        </p:txBody>
      </p:sp>
      <p:pic>
        <p:nvPicPr>
          <p:cNvPr id="3" name="图片 2">
            <a:extLst>
              <a:ext uri="{FF2B5EF4-FFF2-40B4-BE49-F238E27FC236}">
                <a16:creationId xmlns:a16="http://schemas.microsoft.com/office/drawing/2014/main" id="{21404FCC-8A8F-B635-EC40-0CF0F626D482}"/>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209800" y="1472195"/>
            <a:ext cx="7772400" cy="5020680"/>
          </a:xfrm>
          <a:prstGeom prst="rect">
            <a:avLst/>
          </a:prstGeom>
        </p:spPr>
      </p:pic>
    </p:spTree>
    <p:extLst>
      <p:ext uri="{BB962C8B-B14F-4D97-AF65-F5344CB8AC3E}">
        <p14:creationId xmlns:p14="http://schemas.microsoft.com/office/powerpoint/2010/main" val="30167646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13489</TotalTime>
  <Words>967</Words>
  <Application>Microsoft Macintosh PowerPoint</Application>
  <PresentationFormat>宽屏</PresentationFormat>
  <Paragraphs>60</Paragraphs>
  <Slides>14</Slides>
  <Notes>13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14</vt:i4>
      </vt:variant>
    </vt:vector>
  </HeadingPairs>
  <TitlesOfParts>
    <vt:vector size="24" baseType="lpstr">
      <vt:lpstr>-apple-system</vt:lpstr>
      <vt:lpstr>等线</vt:lpstr>
      <vt:lpstr>宋体</vt:lpstr>
      <vt:lpstr>Microsoft YaHei</vt:lpstr>
      <vt:lpstr>Arial</vt:lpstr>
      <vt:lpstr>Calibri</vt:lpstr>
      <vt:lpstr>Open Sans</vt:lpstr>
      <vt:lpstr>Times</vt:lpstr>
      <vt:lpstr>Times New Roman</vt:lpstr>
      <vt:lpstr>Office Theme</vt:lpstr>
      <vt:lpstr>Whole Slide Cervical Cancer Screening Using Graph Attention Network and Supervised Contrastive Learning </vt:lpstr>
      <vt:lpstr>Content</vt:lpstr>
      <vt:lpstr>Introduction</vt:lpstr>
      <vt:lpstr>Introduction</vt:lpstr>
      <vt:lpstr>Introduction</vt:lpstr>
      <vt:lpstr>Introduction</vt:lpstr>
      <vt:lpstr>Method</vt:lpstr>
      <vt:lpstr>Representative Patches Extraction and Ranking</vt:lpstr>
      <vt:lpstr>WSI-Level Classification with GAT</vt:lpstr>
      <vt:lpstr>Experimental Results —— Dataset</vt:lpstr>
      <vt:lpstr>Experimental Results</vt:lpstr>
      <vt:lpstr>Experimental Results</vt:lpstr>
      <vt:lpstr>Conclusion</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用于生物医学图像分割的正交集成网络</dc:title>
  <dc:creator>钱 霖奕</dc:creator>
  <cp:lastModifiedBy>钱 霖奕</cp:lastModifiedBy>
  <cp:revision>9</cp:revision>
  <dcterms:created xsi:type="dcterms:W3CDTF">2022-08-04T09:37:12Z</dcterms:created>
  <dcterms:modified xsi:type="dcterms:W3CDTF">2022-10-05T07:55:22Z</dcterms:modified>
</cp:coreProperties>
</file>

<file path=docProps/thumbnail.jpeg>
</file>